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heme/theme6.xml" ContentType="application/vnd.openxmlformats-officedocument.them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8.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slideLayouts/slideLayout56.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Masters/slideMaster5.xml" ContentType="application/vnd.openxmlformats-officedocument.presentationml.slideMaster+xml"/>
  <Override PartName="/ppt/slides/slide8.xml" ContentType="application/vnd.openxmlformats-officedocument.presentationml.slide+xml"/>
  <Override PartName="/ppt/handoutMasters/handoutMaster1.xml" ContentType="application/vnd.openxmlformats-officedocument.presentationml.handoutMaster+xml"/>
  <Override PartName="/ppt/slideLayouts/slideLayout59.xml" ContentType="application/vnd.openxmlformats-officedocument.presentationml.slideLayout+xml"/>
  <Override PartName="/ppt/theme/theme7.xml" ContentType="application/vnd.openxmlformats-officedocument.them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7" r:id="rId2"/>
    <p:sldMasterId id="2147483720" r:id="rId3"/>
    <p:sldMasterId id="2147483733" r:id="rId4"/>
    <p:sldMasterId id="2147483747" r:id="rId5"/>
  </p:sldMasterIdLst>
  <p:notesMasterIdLst>
    <p:notesMasterId r:id="rId49"/>
  </p:notesMasterIdLst>
  <p:handoutMasterIdLst>
    <p:handoutMasterId r:id="rId50"/>
  </p:handoutMasterIdLst>
  <p:sldIdLst>
    <p:sldId id="344" r:id="rId6"/>
    <p:sldId id="345" r:id="rId7"/>
    <p:sldId id="274" r:id="rId8"/>
    <p:sldId id="285" r:id="rId9"/>
    <p:sldId id="266" r:id="rId10"/>
    <p:sldId id="288" r:id="rId11"/>
    <p:sldId id="287" r:id="rId12"/>
    <p:sldId id="265" r:id="rId13"/>
    <p:sldId id="312" r:id="rId14"/>
    <p:sldId id="298" r:id="rId15"/>
    <p:sldId id="299" r:id="rId16"/>
    <p:sldId id="297" r:id="rId17"/>
    <p:sldId id="270" r:id="rId18"/>
    <p:sldId id="332" r:id="rId19"/>
    <p:sldId id="271" r:id="rId20"/>
    <p:sldId id="273" r:id="rId21"/>
    <p:sldId id="336" r:id="rId22"/>
    <p:sldId id="272" r:id="rId23"/>
    <p:sldId id="275" r:id="rId24"/>
    <p:sldId id="338" r:id="rId25"/>
    <p:sldId id="339" r:id="rId26"/>
    <p:sldId id="278" r:id="rId27"/>
    <p:sldId id="279" r:id="rId28"/>
    <p:sldId id="340" r:id="rId29"/>
    <p:sldId id="280" r:id="rId30"/>
    <p:sldId id="308" r:id="rId31"/>
    <p:sldId id="284" r:id="rId32"/>
    <p:sldId id="264" r:id="rId33"/>
    <p:sldId id="333" r:id="rId34"/>
    <p:sldId id="341" r:id="rId35"/>
    <p:sldId id="309" r:id="rId36"/>
    <p:sldId id="314" r:id="rId37"/>
    <p:sldId id="342" r:id="rId38"/>
    <p:sldId id="318" r:id="rId39"/>
    <p:sldId id="343" r:id="rId40"/>
    <p:sldId id="321" r:id="rId41"/>
    <p:sldId id="294" r:id="rId42"/>
    <p:sldId id="322" r:id="rId43"/>
    <p:sldId id="324" r:id="rId44"/>
    <p:sldId id="323" r:id="rId45"/>
    <p:sldId id="329" r:id="rId46"/>
    <p:sldId id="325" r:id="rId47"/>
    <p:sldId id="346" r:id="rId48"/>
  </p:sldIdLst>
  <p:sldSz cx="9144000" cy="6858000" type="screen4x3"/>
  <p:notesSz cx="6807200" cy="9939338"/>
  <p:defaultText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00CC"/>
    <a:srgbClr val="0070C0"/>
    <a:srgbClr val="002060"/>
    <a:srgbClr val="333399"/>
    <a:srgbClr val="3333FF"/>
    <a:srgbClr val="6616DC"/>
    <a:srgbClr val="0000FF"/>
    <a:srgbClr val="47AAC5"/>
    <a:srgbClr val="FF66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89003" autoAdjust="0"/>
  </p:normalViewPr>
  <p:slideViewPr>
    <p:cSldViewPr>
      <p:cViewPr varScale="1">
        <p:scale>
          <a:sx n="65" d="100"/>
          <a:sy n="65" d="100"/>
        </p:scale>
        <p:origin x="-666" y="-108"/>
      </p:cViewPr>
      <p:guideLst>
        <p:guide orient="horz" pos="2160"/>
        <p:guide pos="2880"/>
      </p:guideLst>
    </p:cSldViewPr>
  </p:slideViewPr>
  <p:notesTextViewPr>
    <p:cViewPr>
      <p:scale>
        <a:sx n="1" d="1"/>
        <a:sy n="1" d="1"/>
      </p:scale>
      <p:origin x="0" y="0"/>
    </p:cViewPr>
  </p:notesTextViewPr>
  <p:sorterViewPr>
    <p:cViewPr>
      <p:scale>
        <a:sx n="100" d="100"/>
        <a:sy n="100" d="100"/>
      </p:scale>
      <p:origin x="0" y="8316"/>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575" cy="4968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6038" y="0"/>
            <a:ext cx="2949575" cy="496888"/>
          </a:xfrm>
          <a:prstGeom prst="rect">
            <a:avLst/>
          </a:prstGeom>
        </p:spPr>
        <p:txBody>
          <a:bodyPr vert="horz" lIns="91440" tIns="45720" rIns="91440" bIns="45720" rtlCol="0"/>
          <a:lstStyle>
            <a:lvl1pPr algn="r">
              <a:defRPr sz="1200"/>
            </a:lvl1pPr>
          </a:lstStyle>
          <a:p>
            <a:fld id="{0B9C2C86-D033-4FE8-ABD5-BD46B5E10FCE}" type="datetimeFigureOut">
              <a:rPr lang="en-US" smtClean="0"/>
              <a:pPr/>
              <a:t>11/5/2013</a:t>
            </a:fld>
            <a:endParaRPr lang="en-US"/>
          </a:p>
        </p:txBody>
      </p:sp>
      <p:sp>
        <p:nvSpPr>
          <p:cNvPr id="4" name="Footer Placeholder 3"/>
          <p:cNvSpPr>
            <a:spLocks noGrp="1"/>
          </p:cNvSpPr>
          <p:nvPr>
            <p:ph type="ftr" sz="quarter" idx="2"/>
          </p:nvPr>
        </p:nvSpPr>
        <p:spPr>
          <a:xfrm>
            <a:off x="0" y="9440863"/>
            <a:ext cx="2949575" cy="4968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6038" y="9440863"/>
            <a:ext cx="2949575" cy="496887"/>
          </a:xfrm>
          <a:prstGeom prst="rect">
            <a:avLst/>
          </a:prstGeom>
        </p:spPr>
        <p:txBody>
          <a:bodyPr vert="horz" lIns="91440" tIns="45720" rIns="91440" bIns="45720" rtlCol="0" anchor="b"/>
          <a:lstStyle>
            <a:lvl1pPr algn="r">
              <a:defRPr sz="1200"/>
            </a:lvl1pPr>
          </a:lstStyle>
          <a:p>
            <a:fld id="{498EA104-924D-416F-BF52-AD659AA0EF70}"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lang="zh-HK" altLang="en-US"/>
          </a:p>
        </p:txBody>
      </p:sp>
      <p:sp>
        <p:nvSpPr>
          <p:cNvPr id="3" name="日期版面配置區 2"/>
          <p:cNvSpPr>
            <a:spLocks noGrp="1"/>
          </p:cNvSpPr>
          <p:nvPr>
            <p:ph type="dt" idx="1"/>
          </p:nvPr>
        </p:nvSpPr>
        <p:spPr>
          <a:xfrm>
            <a:off x="3855838" y="0"/>
            <a:ext cx="2949787" cy="496967"/>
          </a:xfrm>
          <a:prstGeom prst="rect">
            <a:avLst/>
          </a:prstGeom>
        </p:spPr>
        <p:txBody>
          <a:bodyPr vert="horz" lIns="91440" tIns="45720" rIns="91440" bIns="45720" rtlCol="0"/>
          <a:lstStyle>
            <a:lvl1pPr algn="r">
              <a:defRPr sz="1200"/>
            </a:lvl1pPr>
          </a:lstStyle>
          <a:p>
            <a:fld id="{F26857BA-40EE-40AA-8B73-4560750DE070}" type="datetimeFigureOut">
              <a:rPr lang="zh-HK" altLang="en-US" smtClean="0"/>
              <a:pPr/>
              <a:t>5/11/2013</a:t>
            </a:fld>
            <a:endParaRPr lang="zh-HK" altLang="en-US"/>
          </a:p>
        </p:txBody>
      </p:sp>
      <p:sp>
        <p:nvSpPr>
          <p:cNvPr id="4" name="投影片圖像版面配置區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endParaRPr lang="zh-HK" altLang="en-US"/>
          </a:p>
        </p:txBody>
      </p:sp>
      <p:sp>
        <p:nvSpPr>
          <p:cNvPr id="5" name="備忘稿版面配置區 4"/>
          <p:cNvSpPr>
            <a:spLocks noGrp="1"/>
          </p:cNvSpPr>
          <p:nvPr>
            <p:ph type="body" sz="quarter" idx="3"/>
          </p:nvPr>
        </p:nvSpPr>
        <p:spPr>
          <a:xfrm>
            <a:off x="680720" y="4721186"/>
            <a:ext cx="5445760" cy="4472702"/>
          </a:xfrm>
          <a:prstGeom prst="rect">
            <a:avLst/>
          </a:prstGeom>
        </p:spPr>
        <p:txBody>
          <a:bodyPr vert="horz" lIns="91440" tIns="45720" rIns="91440" bIns="45720" rtlCol="0"/>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6" name="頁尾版面配置區 5"/>
          <p:cNvSpPr>
            <a:spLocks noGrp="1"/>
          </p:cNvSpPr>
          <p:nvPr>
            <p:ph type="ftr" sz="quarter" idx="4"/>
          </p:nvPr>
        </p:nvSpPr>
        <p:spPr>
          <a:xfrm>
            <a:off x="0" y="9440646"/>
            <a:ext cx="2949787" cy="496967"/>
          </a:xfrm>
          <a:prstGeom prst="rect">
            <a:avLst/>
          </a:prstGeom>
        </p:spPr>
        <p:txBody>
          <a:bodyPr vert="horz" lIns="91440" tIns="45720" rIns="91440" bIns="45720" rtlCol="0" anchor="b"/>
          <a:lstStyle>
            <a:lvl1pPr algn="l">
              <a:defRPr sz="1200"/>
            </a:lvl1pPr>
          </a:lstStyle>
          <a:p>
            <a:endParaRPr lang="zh-HK" altLang="en-US"/>
          </a:p>
        </p:txBody>
      </p:sp>
      <p:sp>
        <p:nvSpPr>
          <p:cNvPr id="7" name="投影片編號版面配置區 6"/>
          <p:cNvSpPr>
            <a:spLocks noGrp="1"/>
          </p:cNvSpPr>
          <p:nvPr>
            <p:ph type="sldNum" sz="quarter" idx="5"/>
          </p:nvPr>
        </p:nvSpPr>
        <p:spPr>
          <a:xfrm>
            <a:off x="3855838" y="9440646"/>
            <a:ext cx="2949787" cy="496967"/>
          </a:xfrm>
          <a:prstGeom prst="rect">
            <a:avLst/>
          </a:prstGeom>
        </p:spPr>
        <p:txBody>
          <a:bodyPr vert="horz" lIns="91440" tIns="45720" rIns="91440" bIns="45720" rtlCol="0" anchor="b"/>
          <a:lstStyle>
            <a:lvl1pPr algn="r">
              <a:defRPr sz="1200"/>
            </a:lvl1pPr>
          </a:lstStyle>
          <a:p>
            <a:fld id="{B9CCB6B7-38DE-4C86-A444-15EB916C992E}" type="slidenum">
              <a:rPr lang="zh-HK" altLang="en-US" smtClean="0"/>
              <a:pPr/>
              <a:t>‹#›</a:t>
            </a:fld>
            <a:endParaRPr lang="zh-HK" altLang="en-US"/>
          </a:p>
        </p:txBody>
      </p:sp>
    </p:spTree>
    <p:extLst>
      <p:ext uri="{BB962C8B-B14F-4D97-AF65-F5344CB8AC3E}">
        <p14:creationId xmlns:p14="http://schemas.microsoft.com/office/powerpoint/2010/main" xmlns="" val="5869237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4374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tLang="zh-HK" smtClean="0">
              <a:latin typeface="Arial" pitchFamily="34" charset="0"/>
              <a:cs typeface="Arial" pitchFamily="34" charset="0"/>
            </a:endParaRPr>
          </a:p>
        </p:txBody>
      </p:sp>
      <p:sp>
        <p:nvSpPr>
          <p:cNvPr id="174084" name="Slide Number Placeholder 3"/>
          <p:cNvSpPr>
            <a:spLocks noGrp="1"/>
          </p:cNvSpPr>
          <p:nvPr>
            <p:ph type="sldNum" sz="quarter" idx="5"/>
          </p:nvPr>
        </p:nvSpPr>
        <p:spPr/>
        <p:txBody>
          <a:bodyPr/>
          <a:lstStyle/>
          <a:p>
            <a:pPr>
              <a:defRPr/>
            </a:pPr>
            <a:fld id="{2D8A5D61-DD43-4DBD-B197-297011CFFCED}" type="slidenum">
              <a:rPr lang="en-US">
                <a:solidFill>
                  <a:prstClr val="black"/>
                </a:solidFill>
              </a:rPr>
              <a:pPr>
                <a:defRPr/>
              </a:pPr>
              <a:t>5</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10"/>
          </p:nvPr>
        </p:nvSpPr>
        <p:spPr/>
        <p:txBody>
          <a:bodyPr/>
          <a:lstStyle/>
          <a:p>
            <a:fld id="{B9CCB6B7-38DE-4C86-A444-15EB916C992E}" type="slidenum">
              <a:rPr lang="zh-HK" altLang="en-US" smtClean="0"/>
              <a:pPr/>
              <a:t>40</a:t>
            </a:fld>
            <a:endParaRPr lang="zh-HK" altLang="en-US"/>
          </a:p>
        </p:txBody>
      </p:sp>
    </p:spTree>
    <p:extLst>
      <p:ext uri="{BB962C8B-B14F-4D97-AF65-F5344CB8AC3E}">
        <p14:creationId xmlns:p14="http://schemas.microsoft.com/office/powerpoint/2010/main" xmlns="" val="37942984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HK"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HK" altLang="en-US"/>
          </a:p>
        </p:txBody>
      </p:sp>
      <p:sp>
        <p:nvSpPr>
          <p:cNvPr id="4" name="日期版面配置區 3"/>
          <p:cNvSpPr>
            <a:spLocks noGrp="1"/>
          </p:cNvSpPr>
          <p:nvPr>
            <p:ph type="dt" sz="half" idx="10"/>
          </p:nvPr>
        </p:nvSpPr>
        <p:spPr/>
        <p:txBody>
          <a:bodyPr/>
          <a:lstStyle/>
          <a:p>
            <a:fld id="{B3600214-F2F3-4C9D-B8C7-CEF593B58751}" type="datetimeFigureOut">
              <a:rPr lang="zh-HK" altLang="en-US" smtClean="0"/>
              <a:pPr/>
              <a:t>5/11/2013</a:t>
            </a:fld>
            <a:endParaRPr lang="zh-HK" altLang="en-US"/>
          </a:p>
        </p:txBody>
      </p:sp>
      <p:sp>
        <p:nvSpPr>
          <p:cNvPr id="5" name="頁尾版面配置區 4"/>
          <p:cNvSpPr>
            <a:spLocks noGrp="1"/>
          </p:cNvSpPr>
          <p:nvPr>
            <p:ph type="ftr" sz="quarter" idx="11"/>
          </p:nvPr>
        </p:nvSpPr>
        <p:spPr/>
        <p:txBody>
          <a:bodyPr/>
          <a:lstStyle/>
          <a:p>
            <a:endParaRPr lang="zh-HK" altLang="en-US"/>
          </a:p>
        </p:txBody>
      </p:sp>
      <p:sp>
        <p:nvSpPr>
          <p:cNvPr id="6" name="投影片編號版面配置區 5"/>
          <p:cNvSpPr>
            <a:spLocks noGrp="1"/>
          </p:cNvSpPr>
          <p:nvPr>
            <p:ph type="sldNum" sz="quarter" idx="12"/>
          </p:nvPr>
        </p:nvSpPr>
        <p:spPr/>
        <p:txBody>
          <a:bodyPr/>
          <a:lstStyle/>
          <a:p>
            <a:fld id="{AA815499-F6A7-4097-9E86-08A8294E7AAE}" type="slidenum">
              <a:rPr lang="zh-HK" altLang="en-US" smtClean="0"/>
              <a:pPr/>
              <a:t>‹#›</a:t>
            </a:fld>
            <a:endParaRPr lang="zh-HK" altLang="en-US"/>
          </a:p>
        </p:txBody>
      </p:sp>
    </p:spTree>
    <p:extLst>
      <p:ext uri="{BB962C8B-B14F-4D97-AF65-F5344CB8AC3E}">
        <p14:creationId xmlns:p14="http://schemas.microsoft.com/office/powerpoint/2010/main" xmlns="" val="8364937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HK"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日期版面配置區 3"/>
          <p:cNvSpPr>
            <a:spLocks noGrp="1"/>
          </p:cNvSpPr>
          <p:nvPr>
            <p:ph type="dt" sz="half" idx="10"/>
          </p:nvPr>
        </p:nvSpPr>
        <p:spPr/>
        <p:txBody>
          <a:bodyPr/>
          <a:lstStyle/>
          <a:p>
            <a:fld id="{B3600214-F2F3-4C9D-B8C7-CEF593B58751}" type="datetimeFigureOut">
              <a:rPr lang="zh-HK" altLang="en-US" smtClean="0"/>
              <a:pPr/>
              <a:t>5/11/2013</a:t>
            </a:fld>
            <a:endParaRPr lang="zh-HK" altLang="en-US"/>
          </a:p>
        </p:txBody>
      </p:sp>
      <p:sp>
        <p:nvSpPr>
          <p:cNvPr id="5" name="頁尾版面配置區 4"/>
          <p:cNvSpPr>
            <a:spLocks noGrp="1"/>
          </p:cNvSpPr>
          <p:nvPr>
            <p:ph type="ftr" sz="quarter" idx="11"/>
          </p:nvPr>
        </p:nvSpPr>
        <p:spPr/>
        <p:txBody>
          <a:bodyPr/>
          <a:lstStyle/>
          <a:p>
            <a:endParaRPr lang="zh-HK" altLang="en-US"/>
          </a:p>
        </p:txBody>
      </p:sp>
      <p:sp>
        <p:nvSpPr>
          <p:cNvPr id="6" name="投影片編號版面配置區 5"/>
          <p:cNvSpPr>
            <a:spLocks noGrp="1"/>
          </p:cNvSpPr>
          <p:nvPr>
            <p:ph type="sldNum" sz="quarter" idx="12"/>
          </p:nvPr>
        </p:nvSpPr>
        <p:spPr/>
        <p:txBody>
          <a:bodyPr/>
          <a:lstStyle/>
          <a:p>
            <a:fld id="{AA815499-F6A7-4097-9E86-08A8294E7AAE}" type="slidenum">
              <a:rPr lang="zh-HK" altLang="en-US" smtClean="0"/>
              <a:pPr/>
              <a:t>‹#›</a:t>
            </a:fld>
            <a:endParaRPr lang="zh-HK" altLang="en-US"/>
          </a:p>
        </p:txBody>
      </p:sp>
    </p:spTree>
    <p:extLst>
      <p:ext uri="{BB962C8B-B14F-4D97-AF65-F5344CB8AC3E}">
        <p14:creationId xmlns:p14="http://schemas.microsoft.com/office/powerpoint/2010/main" xmlns="" val="36285723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HK"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日期版面配置區 3"/>
          <p:cNvSpPr>
            <a:spLocks noGrp="1"/>
          </p:cNvSpPr>
          <p:nvPr>
            <p:ph type="dt" sz="half" idx="10"/>
          </p:nvPr>
        </p:nvSpPr>
        <p:spPr/>
        <p:txBody>
          <a:bodyPr/>
          <a:lstStyle/>
          <a:p>
            <a:fld id="{B3600214-F2F3-4C9D-B8C7-CEF593B58751}" type="datetimeFigureOut">
              <a:rPr lang="zh-HK" altLang="en-US" smtClean="0"/>
              <a:pPr/>
              <a:t>5/11/2013</a:t>
            </a:fld>
            <a:endParaRPr lang="zh-HK" altLang="en-US"/>
          </a:p>
        </p:txBody>
      </p:sp>
      <p:sp>
        <p:nvSpPr>
          <p:cNvPr id="5" name="頁尾版面配置區 4"/>
          <p:cNvSpPr>
            <a:spLocks noGrp="1"/>
          </p:cNvSpPr>
          <p:nvPr>
            <p:ph type="ftr" sz="quarter" idx="11"/>
          </p:nvPr>
        </p:nvSpPr>
        <p:spPr/>
        <p:txBody>
          <a:bodyPr/>
          <a:lstStyle/>
          <a:p>
            <a:endParaRPr lang="zh-HK" altLang="en-US"/>
          </a:p>
        </p:txBody>
      </p:sp>
      <p:sp>
        <p:nvSpPr>
          <p:cNvPr id="6" name="投影片編號版面配置區 5"/>
          <p:cNvSpPr>
            <a:spLocks noGrp="1"/>
          </p:cNvSpPr>
          <p:nvPr>
            <p:ph type="sldNum" sz="quarter" idx="12"/>
          </p:nvPr>
        </p:nvSpPr>
        <p:spPr/>
        <p:txBody>
          <a:bodyPr/>
          <a:lstStyle/>
          <a:p>
            <a:fld id="{AA815499-F6A7-4097-9E86-08A8294E7AAE}" type="slidenum">
              <a:rPr lang="zh-HK" altLang="en-US" smtClean="0"/>
              <a:pPr/>
              <a:t>‹#›</a:t>
            </a:fld>
            <a:endParaRPr lang="zh-HK" altLang="en-US"/>
          </a:p>
        </p:txBody>
      </p:sp>
    </p:spTree>
    <p:extLst>
      <p:ext uri="{BB962C8B-B14F-4D97-AF65-F5344CB8AC3E}">
        <p14:creationId xmlns:p14="http://schemas.microsoft.com/office/powerpoint/2010/main" xmlns="" val="7743083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AB75E1E-E84D-49B6-B392-E4136F07D721}" type="datetimeFigureOut">
              <a:rPr lang="en-US" smtClean="0">
                <a:solidFill>
                  <a:prstClr val="black">
                    <a:tint val="75000"/>
                  </a:prstClr>
                </a:solidFill>
              </a:rPr>
              <a:pPr/>
              <a:t>11/5/2013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77885F-2894-4C10-9018-540C7D2E9E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2203410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B75E1E-E84D-49B6-B392-E4136F07D721}" type="datetimeFigureOut">
              <a:rPr lang="en-US" smtClean="0">
                <a:solidFill>
                  <a:prstClr val="black">
                    <a:tint val="75000"/>
                  </a:prstClr>
                </a:solidFill>
              </a:rPr>
              <a:pPr/>
              <a:t>11/5/2013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77885F-2894-4C10-9018-540C7D2E9E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812048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AB75E1E-E84D-49B6-B392-E4136F07D721}" type="datetimeFigureOut">
              <a:rPr lang="en-US" smtClean="0">
                <a:solidFill>
                  <a:prstClr val="black">
                    <a:tint val="75000"/>
                  </a:prstClr>
                </a:solidFill>
              </a:rPr>
              <a:pPr/>
              <a:t>11/5/2013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77885F-2894-4C10-9018-540C7D2E9E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290223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AB75E1E-E84D-49B6-B392-E4136F07D721}" type="datetimeFigureOut">
              <a:rPr lang="en-US" smtClean="0">
                <a:solidFill>
                  <a:prstClr val="black">
                    <a:tint val="75000"/>
                  </a:prstClr>
                </a:solidFill>
              </a:rPr>
              <a:pPr/>
              <a:t>11/5/2013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77885F-2894-4C10-9018-540C7D2E9E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41797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AB75E1E-E84D-49B6-B392-E4136F07D721}" type="datetimeFigureOut">
              <a:rPr lang="en-US" smtClean="0">
                <a:solidFill>
                  <a:prstClr val="black">
                    <a:tint val="75000"/>
                  </a:prstClr>
                </a:solidFill>
              </a:rPr>
              <a:pPr/>
              <a:t>11/5/2013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077885F-2894-4C10-9018-540C7D2E9E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2773181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AB75E1E-E84D-49B6-B392-E4136F07D721}" type="datetimeFigureOut">
              <a:rPr lang="en-US" smtClean="0">
                <a:solidFill>
                  <a:prstClr val="black">
                    <a:tint val="75000"/>
                  </a:prstClr>
                </a:solidFill>
              </a:rPr>
              <a:pPr/>
              <a:t>11/5/2013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077885F-2894-4C10-9018-540C7D2E9E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1626855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B75E1E-E84D-49B6-B392-E4136F07D721}" type="datetimeFigureOut">
              <a:rPr lang="en-US" smtClean="0">
                <a:solidFill>
                  <a:prstClr val="black">
                    <a:tint val="75000"/>
                  </a:prstClr>
                </a:solidFill>
              </a:rPr>
              <a:pPr/>
              <a:t>11/5/2013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077885F-2894-4C10-9018-540C7D2E9E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7028794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B75E1E-E84D-49B6-B392-E4136F07D721}" type="datetimeFigureOut">
              <a:rPr lang="en-US" smtClean="0">
                <a:solidFill>
                  <a:prstClr val="black">
                    <a:tint val="75000"/>
                  </a:prstClr>
                </a:solidFill>
              </a:rPr>
              <a:pPr/>
              <a:t>11/5/2013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77885F-2894-4C10-9018-540C7D2E9E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832483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HK"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日期版面配置區 3"/>
          <p:cNvSpPr>
            <a:spLocks noGrp="1"/>
          </p:cNvSpPr>
          <p:nvPr>
            <p:ph type="dt" sz="half" idx="10"/>
          </p:nvPr>
        </p:nvSpPr>
        <p:spPr/>
        <p:txBody>
          <a:bodyPr/>
          <a:lstStyle/>
          <a:p>
            <a:fld id="{B3600214-F2F3-4C9D-B8C7-CEF593B58751}" type="datetimeFigureOut">
              <a:rPr lang="zh-HK" altLang="en-US" smtClean="0"/>
              <a:pPr/>
              <a:t>5/11/2013</a:t>
            </a:fld>
            <a:endParaRPr lang="zh-HK" altLang="en-US"/>
          </a:p>
        </p:txBody>
      </p:sp>
      <p:sp>
        <p:nvSpPr>
          <p:cNvPr id="5" name="頁尾版面配置區 4"/>
          <p:cNvSpPr>
            <a:spLocks noGrp="1"/>
          </p:cNvSpPr>
          <p:nvPr>
            <p:ph type="ftr" sz="quarter" idx="11"/>
          </p:nvPr>
        </p:nvSpPr>
        <p:spPr/>
        <p:txBody>
          <a:bodyPr/>
          <a:lstStyle/>
          <a:p>
            <a:endParaRPr lang="zh-HK" altLang="en-US"/>
          </a:p>
        </p:txBody>
      </p:sp>
      <p:sp>
        <p:nvSpPr>
          <p:cNvPr id="6" name="投影片編號版面配置區 5"/>
          <p:cNvSpPr>
            <a:spLocks noGrp="1"/>
          </p:cNvSpPr>
          <p:nvPr>
            <p:ph type="sldNum" sz="quarter" idx="12"/>
          </p:nvPr>
        </p:nvSpPr>
        <p:spPr/>
        <p:txBody>
          <a:bodyPr/>
          <a:lstStyle/>
          <a:p>
            <a:fld id="{AA815499-F6A7-4097-9E86-08A8294E7AAE}" type="slidenum">
              <a:rPr lang="zh-HK" altLang="en-US" smtClean="0"/>
              <a:pPr/>
              <a:t>‹#›</a:t>
            </a:fld>
            <a:endParaRPr lang="zh-HK" altLang="en-US"/>
          </a:p>
        </p:txBody>
      </p:sp>
    </p:spTree>
    <p:extLst>
      <p:ext uri="{BB962C8B-B14F-4D97-AF65-F5344CB8AC3E}">
        <p14:creationId xmlns:p14="http://schemas.microsoft.com/office/powerpoint/2010/main" xmlns="" val="28881137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B75E1E-E84D-49B6-B392-E4136F07D721}" type="datetimeFigureOut">
              <a:rPr lang="en-US" smtClean="0">
                <a:solidFill>
                  <a:prstClr val="black">
                    <a:tint val="75000"/>
                  </a:prstClr>
                </a:solidFill>
              </a:rPr>
              <a:pPr/>
              <a:t>11/5/2013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77885F-2894-4C10-9018-540C7D2E9E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8365431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B75E1E-E84D-49B6-B392-E4136F07D721}" type="datetimeFigureOut">
              <a:rPr lang="en-US" smtClean="0">
                <a:solidFill>
                  <a:prstClr val="black">
                    <a:tint val="75000"/>
                  </a:prstClr>
                </a:solidFill>
              </a:rPr>
              <a:pPr/>
              <a:t>11/5/2013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77885F-2894-4C10-9018-540C7D2E9E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9433724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B75E1E-E84D-49B6-B392-E4136F07D721}" type="datetimeFigureOut">
              <a:rPr lang="en-US" smtClean="0">
                <a:solidFill>
                  <a:prstClr val="black">
                    <a:tint val="75000"/>
                  </a:prstClr>
                </a:solidFill>
              </a:rPr>
              <a:pPr/>
              <a:t>11/5/2013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77885F-2894-4C10-9018-540C7D2E9E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3198186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p:txBody>
          <a:bodyPr/>
          <a:lstStyle>
            <a:lvl1pPr>
              <a:defRPr/>
            </a:lvl1pPr>
          </a:lstStyle>
          <a:p>
            <a:pPr>
              <a:defRPr/>
            </a:pPr>
            <a:endParaRPr lang="zh-TW" altLang="zh-TW">
              <a:solidFill>
                <a:prstClr val="black">
                  <a:tint val="75000"/>
                </a:prstClr>
              </a:solidFill>
            </a:endParaRPr>
          </a:p>
        </p:txBody>
      </p:sp>
      <p:sp>
        <p:nvSpPr>
          <p:cNvPr id="6" name="Rectangle 6"/>
          <p:cNvSpPr>
            <a:spLocks noGrp="1" noChangeArrowheads="1"/>
          </p:cNvSpPr>
          <p:nvPr>
            <p:ph type="ftr" sz="quarter" idx="11"/>
          </p:nvPr>
        </p:nvSpPr>
        <p:spPr/>
        <p:txBody>
          <a:bodyPr/>
          <a:lstStyle>
            <a:lvl1pPr>
              <a:defRPr/>
            </a:lvl1pPr>
          </a:lstStyle>
          <a:p>
            <a:pPr>
              <a:defRPr/>
            </a:pPr>
            <a:endParaRPr lang="zh-TW" altLang="zh-TW">
              <a:solidFill>
                <a:prstClr val="black">
                  <a:tint val="75000"/>
                </a:prstClr>
              </a:solidFill>
            </a:endParaRPr>
          </a:p>
        </p:txBody>
      </p:sp>
      <p:sp>
        <p:nvSpPr>
          <p:cNvPr id="7" name="Rectangle 7"/>
          <p:cNvSpPr>
            <a:spLocks noGrp="1" noChangeArrowheads="1"/>
          </p:cNvSpPr>
          <p:nvPr>
            <p:ph type="sldNum" sz="quarter" idx="12"/>
          </p:nvPr>
        </p:nvSpPr>
        <p:spPr/>
        <p:txBody>
          <a:bodyPr/>
          <a:lstStyle>
            <a:lvl1pPr>
              <a:defRPr/>
            </a:lvl1pPr>
          </a:lstStyle>
          <a:p>
            <a:pPr>
              <a:defRPr/>
            </a:pPr>
            <a:fld id="{717E1416-406A-4A33-A90F-2DE32963A3D2}" type="slidenum">
              <a:rPr lang="en-US" altLang="zh-TW">
                <a:solidFill>
                  <a:prstClr val="black">
                    <a:tint val="75000"/>
                  </a:prstClr>
                </a:solidFill>
              </a:rPr>
              <a:pPr>
                <a:defRPr/>
              </a:pPr>
              <a:t>‹#›</a:t>
            </a:fld>
            <a:endParaRPr lang="en-US" altLang="zh-TW">
              <a:solidFill>
                <a:prstClr val="black">
                  <a:tint val="75000"/>
                </a:prstClr>
              </a:solidFill>
            </a:endParaRPr>
          </a:p>
        </p:txBody>
      </p:sp>
    </p:spTree>
    <p:extLst>
      <p:ext uri="{BB962C8B-B14F-4D97-AF65-F5344CB8AC3E}">
        <p14:creationId xmlns:p14="http://schemas.microsoft.com/office/powerpoint/2010/main" xmlns="" val="34071417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813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8131" name="Rectangle 3"/>
          <p:cNvSpPr>
            <a:spLocks noGrp="1" noChangeArrowheads="1"/>
          </p:cNvSpPr>
          <p:nvPr>
            <p:ph type="subTitle" idx="1"/>
          </p:nvPr>
        </p:nvSpPr>
        <p:spPr>
          <a:xfrm>
            <a:off x="1371600" y="3886200"/>
            <a:ext cx="6400800" cy="1752600"/>
          </a:xfrm>
        </p:spPr>
        <p:txBody>
          <a:bodyPr/>
          <a:lstStyle>
            <a:lvl1pPr marL="0" indent="0" algn="ctr">
              <a:buFont typeface="Wingdings" pitchFamily="-80"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kumimoji="1"/>
            </a:lvl1pPr>
          </a:lstStyle>
          <a:p>
            <a:pPr>
              <a:defRPr/>
            </a:pPr>
            <a:endParaRPr lang="en-US"/>
          </a:p>
        </p:txBody>
      </p:sp>
      <p:sp>
        <p:nvSpPr>
          <p:cNvPr id="5" name="Rectangle 5"/>
          <p:cNvSpPr>
            <a:spLocks noGrp="1" noChangeArrowheads="1"/>
          </p:cNvSpPr>
          <p:nvPr>
            <p:ph type="ftr" sz="quarter" idx="11"/>
          </p:nvPr>
        </p:nvSpPr>
        <p:spPr/>
        <p:txBody>
          <a:bodyPr/>
          <a:lstStyle>
            <a:lvl1pPr>
              <a:defRPr kumimoji="1"/>
            </a:lvl1pPr>
          </a:lstStyle>
          <a:p>
            <a:pPr>
              <a:defRPr/>
            </a:pPr>
            <a:endParaRPr lang="en-US"/>
          </a:p>
        </p:txBody>
      </p:sp>
      <p:sp>
        <p:nvSpPr>
          <p:cNvPr id="6" name="Rectangle 6"/>
          <p:cNvSpPr>
            <a:spLocks noGrp="1" noChangeArrowheads="1"/>
          </p:cNvSpPr>
          <p:nvPr>
            <p:ph type="sldNum" sz="quarter" idx="12"/>
          </p:nvPr>
        </p:nvSpPr>
        <p:spPr/>
        <p:txBody>
          <a:bodyPr/>
          <a:lstStyle>
            <a:lvl1pPr>
              <a:defRPr kumimoji="1"/>
            </a:lvl1pPr>
          </a:lstStyle>
          <a:p>
            <a:pPr>
              <a:defRPr/>
            </a:pPr>
            <a:fld id="{7BD13085-5672-485F-B88B-63D8FDFC8D55}" type="slidenum">
              <a:rPr lang="en-US"/>
              <a:pPr>
                <a:defRPr/>
              </a:pPr>
              <a:t>‹#›</a:t>
            </a:fld>
            <a:endParaRPr lang="en-US"/>
          </a:p>
        </p:txBody>
      </p:sp>
    </p:spTree>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kumimoji="1"/>
            </a:lvl1pPr>
          </a:lstStyle>
          <a:p>
            <a:pPr>
              <a:defRPr/>
            </a:pPr>
            <a:endParaRPr lang="en-US"/>
          </a:p>
        </p:txBody>
      </p:sp>
      <p:sp>
        <p:nvSpPr>
          <p:cNvPr id="5" name="Rectangle 5"/>
          <p:cNvSpPr>
            <a:spLocks noGrp="1" noChangeArrowheads="1"/>
          </p:cNvSpPr>
          <p:nvPr>
            <p:ph type="ftr" sz="quarter" idx="11"/>
          </p:nvPr>
        </p:nvSpPr>
        <p:spPr/>
        <p:txBody>
          <a:bodyPr/>
          <a:lstStyle>
            <a:lvl1pPr>
              <a:defRPr kumimoji="1"/>
            </a:lvl1pPr>
          </a:lstStyle>
          <a:p>
            <a:pPr>
              <a:defRPr/>
            </a:pPr>
            <a:endParaRPr lang="en-US"/>
          </a:p>
        </p:txBody>
      </p:sp>
      <p:sp>
        <p:nvSpPr>
          <p:cNvPr id="6" name="Rectangle 6"/>
          <p:cNvSpPr>
            <a:spLocks noGrp="1" noChangeArrowheads="1"/>
          </p:cNvSpPr>
          <p:nvPr>
            <p:ph type="sldNum" sz="quarter" idx="12"/>
          </p:nvPr>
        </p:nvSpPr>
        <p:spPr/>
        <p:txBody>
          <a:bodyPr/>
          <a:lstStyle>
            <a:lvl1pPr>
              <a:defRPr kumimoji="1"/>
            </a:lvl1pPr>
          </a:lstStyle>
          <a:p>
            <a:pPr>
              <a:defRPr/>
            </a:pPr>
            <a:fld id="{25EE4FD0-54F0-4D5E-B66C-9943828C0A31}" type="slidenum">
              <a:rPr lang="en-US"/>
              <a:pPr>
                <a:defRPr/>
              </a:pPr>
              <a:t>‹#›</a:t>
            </a:fld>
            <a:endParaRPr lang="en-US"/>
          </a:p>
        </p:txBody>
      </p:sp>
    </p:spTree>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kumimoji="1"/>
            </a:lvl1pPr>
          </a:lstStyle>
          <a:p>
            <a:pPr>
              <a:defRPr/>
            </a:pPr>
            <a:endParaRPr lang="en-US"/>
          </a:p>
        </p:txBody>
      </p:sp>
      <p:sp>
        <p:nvSpPr>
          <p:cNvPr id="5" name="Rectangle 5"/>
          <p:cNvSpPr>
            <a:spLocks noGrp="1" noChangeArrowheads="1"/>
          </p:cNvSpPr>
          <p:nvPr>
            <p:ph type="ftr" sz="quarter" idx="11"/>
          </p:nvPr>
        </p:nvSpPr>
        <p:spPr/>
        <p:txBody>
          <a:bodyPr/>
          <a:lstStyle>
            <a:lvl1pPr>
              <a:defRPr kumimoji="1"/>
            </a:lvl1pPr>
          </a:lstStyle>
          <a:p>
            <a:pPr>
              <a:defRPr/>
            </a:pPr>
            <a:endParaRPr lang="en-US"/>
          </a:p>
        </p:txBody>
      </p:sp>
      <p:sp>
        <p:nvSpPr>
          <p:cNvPr id="6" name="Rectangle 6"/>
          <p:cNvSpPr>
            <a:spLocks noGrp="1" noChangeArrowheads="1"/>
          </p:cNvSpPr>
          <p:nvPr>
            <p:ph type="sldNum" sz="quarter" idx="12"/>
          </p:nvPr>
        </p:nvSpPr>
        <p:spPr/>
        <p:txBody>
          <a:bodyPr/>
          <a:lstStyle>
            <a:lvl1pPr>
              <a:defRPr kumimoji="1"/>
            </a:lvl1pPr>
          </a:lstStyle>
          <a:p>
            <a:pPr>
              <a:defRPr/>
            </a:pPr>
            <a:fld id="{4052065A-3DFB-4CFA-A3F7-60B65A415ABD}" type="slidenum">
              <a:rPr lang="en-US"/>
              <a:pPr>
                <a:defRPr/>
              </a:pPr>
              <a:t>‹#›</a:t>
            </a:fld>
            <a:endParaRPr lang="en-US"/>
          </a:p>
        </p:txBody>
      </p:sp>
    </p:spTree>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kumimoji="1"/>
            </a:lvl1pPr>
          </a:lstStyle>
          <a:p>
            <a:pPr>
              <a:defRPr/>
            </a:pPr>
            <a:endParaRPr lang="en-US"/>
          </a:p>
        </p:txBody>
      </p:sp>
      <p:sp>
        <p:nvSpPr>
          <p:cNvPr id="6" name="Rectangle 5"/>
          <p:cNvSpPr>
            <a:spLocks noGrp="1" noChangeArrowheads="1"/>
          </p:cNvSpPr>
          <p:nvPr>
            <p:ph type="ftr" sz="quarter" idx="11"/>
          </p:nvPr>
        </p:nvSpPr>
        <p:spPr/>
        <p:txBody>
          <a:bodyPr/>
          <a:lstStyle>
            <a:lvl1pPr>
              <a:defRPr kumimoji="1"/>
            </a:lvl1pPr>
          </a:lstStyle>
          <a:p>
            <a:pPr>
              <a:defRPr/>
            </a:pPr>
            <a:endParaRPr lang="en-US"/>
          </a:p>
        </p:txBody>
      </p:sp>
      <p:sp>
        <p:nvSpPr>
          <p:cNvPr id="7" name="Rectangle 6"/>
          <p:cNvSpPr>
            <a:spLocks noGrp="1" noChangeArrowheads="1"/>
          </p:cNvSpPr>
          <p:nvPr>
            <p:ph type="sldNum" sz="quarter" idx="12"/>
          </p:nvPr>
        </p:nvSpPr>
        <p:spPr/>
        <p:txBody>
          <a:bodyPr/>
          <a:lstStyle>
            <a:lvl1pPr>
              <a:defRPr kumimoji="1"/>
            </a:lvl1pPr>
          </a:lstStyle>
          <a:p>
            <a:pPr>
              <a:defRPr/>
            </a:pPr>
            <a:fld id="{2CB75BE7-63A3-409E-A81D-8EA4754A007C}" type="slidenum">
              <a:rPr lang="en-US"/>
              <a:pPr>
                <a:defRPr/>
              </a:pPr>
              <a:t>‹#›</a:t>
            </a:fld>
            <a:endParaRPr lang="en-US"/>
          </a:p>
        </p:txBody>
      </p:sp>
    </p:spTree>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kumimoji="1"/>
            </a:lvl1pPr>
          </a:lstStyle>
          <a:p>
            <a:pPr>
              <a:defRPr/>
            </a:pPr>
            <a:endParaRPr lang="en-US"/>
          </a:p>
        </p:txBody>
      </p:sp>
      <p:sp>
        <p:nvSpPr>
          <p:cNvPr id="8" name="Rectangle 5"/>
          <p:cNvSpPr>
            <a:spLocks noGrp="1" noChangeArrowheads="1"/>
          </p:cNvSpPr>
          <p:nvPr>
            <p:ph type="ftr" sz="quarter" idx="11"/>
          </p:nvPr>
        </p:nvSpPr>
        <p:spPr/>
        <p:txBody>
          <a:bodyPr/>
          <a:lstStyle>
            <a:lvl1pPr>
              <a:defRPr kumimoji="1"/>
            </a:lvl1pPr>
          </a:lstStyle>
          <a:p>
            <a:pPr>
              <a:defRPr/>
            </a:pPr>
            <a:endParaRPr lang="en-US"/>
          </a:p>
        </p:txBody>
      </p:sp>
      <p:sp>
        <p:nvSpPr>
          <p:cNvPr id="9" name="Rectangle 6"/>
          <p:cNvSpPr>
            <a:spLocks noGrp="1" noChangeArrowheads="1"/>
          </p:cNvSpPr>
          <p:nvPr>
            <p:ph type="sldNum" sz="quarter" idx="12"/>
          </p:nvPr>
        </p:nvSpPr>
        <p:spPr/>
        <p:txBody>
          <a:bodyPr/>
          <a:lstStyle>
            <a:lvl1pPr>
              <a:defRPr kumimoji="1"/>
            </a:lvl1pPr>
          </a:lstStyle>
          <a:p>
            <a:pPr>
              <a:defRPr/>
            </a:pPr>
            <a:fld id="{4AA8CB51-D845-4349-8B66-C56859A90D0E}" type="slidenum">
              <a:rPr lang="en-US"/>
              <a:pPr>
                <a:defRPr/>
              </a:pPr>
              <a:t>‹#›</a:t>
            </a:fld>
            <a:endParaRPr lang="en-US"/>
          </a:p>
        </p:txBody>
      </p:sp>
    </p:spTree>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kumimoji="1"/>
            </a:lvl1pPr>
          </a:lstStyle>
          <a:p>
            <a:pPr>
              <a:defRPr/>
            </a:pPr>
            <a:endParaRPr lang="en-US"/>
          </a:p>
        </p:txBody>
      </p:sp>
      <p:sp>
        <p:nvSpPr>
          <p:cNvPr id="4" name="Rectangle 5"/>
          <p:cNvSpPr>
            <a:spLocks noGrp="1" noChangeArrowheads="1"/>
          </p:cNvSpPr>
          <p:nvPr>
            <p:ph type="ftr" sz="quarter" idx="11"/>
          </p:nvPr>
        </p:nvSpPr>
        <p:spPr/>
        <p:txBody>
          <a:bodyPr/>
          <a:lstStyle>
            <a:lvl1pPr>
              <a:defRPr kumimoji="1"/>
            </a:lvl1pPr>
          </a:lstStyle>
          <a:p>
            <a:pPr>
              <a:defRPr/>
            </a:pPr>
            <a:endParaRPr lang="en-US"/>
          </a:p>
        </p:txBody>
      </p:sp>
      <p:sp>
        <p:nvSpPr>
          <p:cNvPr id="5" name="Rectangle 6"/>
          <p:cNvSpPr>
            <a:spLocks noGrp="1" noChangeArrowheads="1"/>
          </p:cNvSpPr>
          <p:nvPr>
            <p:ph type="sldNum" sz="quarter" idx="12"/>
          </p:nvPr>
        </p:nvSpPr>
        <p:spPr/>
        <p:txBody>
          <a:bodyPr/>
          <a:lstStyle>
            <a:lvl1pPr>
              <a:defRPr kumimoji="1"/>
            </a:lvl1pPr>
          </a:lstStyle>
          <a:p>
            <a:pPr>
              <a:defRPr/>
            </a:pPr>
            <a:fld id="{165B96D7-23A7-4AF9-8881-825C8B6B0F0D}" type="slidenum">
              <a:rPr lang="en-US"/>
              <a:pPr>
                <a:defRPr/>
              </a:pPr>
              <a:t>‹#›</a:t>
            </a:fld>
            <a:endParaRPr lang="en-US"/>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HK"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B3600214-F2F3-4C9D-B8C7-CEF593B58751}" type="datetimeFigureOut">
              <a:rPr lang="zh-HK" altLang="en-US" smtClean="0"/>
              <a:pPr/>
              <a:t>5/11/2013</a:t>
            </a:fld>
            <a:endParaRPr lang="zh-HK" altLang="en-US"/>
          </a:p>
        </p:txBody>
      </p:sp>
      <p:sp>
        <p:nvSpPr>
          <p:cNvPr id="5" name="頁尾版面配置區 4"/>
          <p:cNvSpPr>
            <a:spLocks noGrp="1"/>
          </p:cNvSpPr>
          <p:nvPr>
            <p:ph type="ftr" sz="quarter" idx="11"/>
          </p:nvPr>
        </p:nvSpPr>
        <p:spPr/>
        <p:txBody>
          <a:bodyPr/>
          <a:lstStyle/>
          <a:p>
            <a:endParaRPr lang="zh-HK" altLang="en-US"/>
          </a:p>
        </p:txBody>
      </p:sp>
      <p:sp>
        <p:nvSpPr>
          <p:cNvPr id="6" name="投影片編號版面配置區 5"/>
          <p:cNvSpPr>
            <a:spLocks noGrp="1"/>
          </p:cNvSpPr>
          <p:nvPr>
            <p:ph type="sldNum" sz="quarter" idx="12"/>
          </p:nvPr>
        </p:nvSpPr>
        <p:spPr/>
        <p:txBody>
          <a:bodyPr/>
          <a:lstStyle/>
          <a:p>
            <a:fld id="{AA815499-F6A7-4097-9E86-08A8294E7AAE}" type="slidenum">
              <a:rPr lang="zh-HK" altLang="en-US" smtClean="0"/>
              <a:pPr/>
              <a:t>‹#›</a:t>
            </a:fld>
            <a:endParaRPr lang="zh-HK" altLang="en-US"/>
          </a:p>
        </p:txBody>
      </p:sp>
    </p:spTree>
    <p:extLst>
      <p:ext uri="{BB962C8B-B14F-4D97-AF65-F5344CB8AC3E}">
        <p14:creationId xmlns:p14="http://schemas.microsoft.com/office/powerpoint/2010/main" xmlns="" val="39487160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kumimoji="1"/>
            </a:lvl1pPr>
          </a:lstStyle>
          <a:p>
            <a:pPr>
              <a:defRPr/>
            </a:pPr>
            <a:endParaRPr lang="en-US"/>
          </a:p>
        </p:txBody>
      </p:sp>
      <p:sp>
        <p:nvSpPr>
          <p:cNvPr id="3" name="Rectangle 5"/>
          <p:cNvSpPr>
            <a:spLocks noGrp="1" noChangeArrowheads="1"/>
          </p:cNvSpPr>
          <p:nvPr>
            <p:ph type="ftr" sz="quarter" idx="11"/>
          </p:nvPr>
        </p:nvSpPr>
        <p:spPr/>
        <p:txBody>
          <a:bodyPr/>
          <a:lstStyle>
            <a:lvl1pPr>
              <a:defRPr kumimoji="1"/>
            </a:lvl1pPr>
          </a:lstStyle>
          <a:p>
            <a:pPr>
              <a:defRPr/>
            </a:pPr>
            <a:endParaRPr lang="en-US"/>
          </a:p>
        </p:txBody>
      </p:sp>
      <p:sp>
        <p:nvSpPr>
          <p:cNvPr id="4" name="Rectangle 6"/>
          <p:cNvSpPr>
            <a:spLocks noGrp="1" noChangeArrowheads="1"/>
          </p:cNvSpPr>
          <p:nvPr>
            <p:ph type="sldNum" sz="quarter" idx="12"/>
          </p:nvPr>
        </p:nvSpPr>
        <p:spPr/>
        <p:txBody>
          <a:bodyPr/>
          <a:lstStyle>
            <a:lvl1pPr>
              <a:defRPr kumimoji="1"/>
            </a:lvl1pPr>
          </a:lstStyle>
          <a:p>
            <a:pPr>
              <a:defRPr/>
            </a:pPr>
            <a:fld id="{880A3803-7560-4FE3-BFD5-E27605E87405}" type="slidenum">
              <a:rPr lang="en-US"/>
              <a:pPr>
                <a:defRPr/>
              </a:pPr>
              <a:t>‹#›</a:t>
            </a:fld>
            <a:endParaRPr lang="en-US"/>
          </a:p>
        </p:txBody>
      </p:sp>
    </p:spTree>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kumimoji="1"/>
            </a:lvl1pPr>
          </a:lstStyle>
          <a:p>
            <a:pPr>
              <a:defRPr/>
            </a:pPr>
            <a:endParaRPr lang="en-US"/>
          </a:p>
        </p:txBody>
      </p:sp>
      <p:sp>
        <p:nvSpPr>
          <p:cNvPr id="6" name="Rectangle 5"/>
          <p:cNvSpPr>
            <a:spLocks noGrp="1" noChangeArrowheads="1"/>
          </p:cNvSpPr>
          <p:nvPr>
            <p:ph type="ftr" sz="quarter" idx="11"/>
          </p:nvPr>
        </p:nvSpPr>
        <p:spPr/>
        <p:txBody>
          <a:bodyPr/>
          <a:lstStyle>
            <a:lvl1pPr>
              <a:defRPr kumimoji="1"/>
            </a:lvl1pPr>
          </a:lstStyle>
          <a:p>
            <a:pPr>
              <a:defRPr/>
            </a:pPr>
            <a:endParaRPr lang="en-US"/>
          </a:p>
        </p:txBody>
      </p:sp>
      <p:sp>
        <p:nvSpPr>
          <p:cNvPr id="7" name="Rectangle 6"/>
          <p:cNvSpPr>
            <a:spLocks noGrp="1" noChangeArrowheads="1"/>
          </p:cNvSpPr>
          <p:nvPr>
            <p:ph type="sldNum" sz="quarter" idx="12"/>
          </p:nvPr>
        </p:nvSpPr>
        <p:spPr/>
        <p:txBody>
          <a:bodyPr/>
          <a:lstStyle>
            <a:lvl1pPr>
              <a:defRPr kumimoji="1"/>
            </a:lvl1pPr>
          </a:lstStyle>
          <a:p>
            <a:pPr>
              <a:defRPr/>
            </a:pPr>
            <a:fld id="{F5919861-7302-4D06-BADA-B85C667BC259}" type="slidenum">
              <a:rPr lang="en-US"/>
              <a:pPr>
                <a:defRPr/>
              </a:pPr>
              <a:t>‹#›</a:t>
            </a:fld>
            <a:endParaRPr lang="en-US"/>
          </a:p>
        </p:txBody>
      </p:sp>
    </p:spTree>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kumimoji="1"/>
            </a:lvl1pPr>
          </a:lstStyle>
          <a:p>
            <a:pPr>
              <a:defRPr/>
            </a:pPr>
            <a:endParaRPr lang="en-US"/>
          </a:p>
        </p:txBody>
      </p:sp>
      <p:sp>
        <p:nvSpPr>
          <p:cNvPr id="6" name="Rectangle 5"/>
          <p:cNvSpPr>
            <a:spLocks noGrp="1" noChangeArrowheads="1"/>
          </p:cNvSpPr>
          <p:nvPr>
            <p:ph type="ftr" sz="quarter" idx="11"/>
          </p:nvPr>
        </p:nvSpPr>
        <p:spPr/>
        <p:txBody>
          <a:bodyPr/>
          <a:lstStyle>
            <a:lvl1pPr>
              <a:defRPr kumimoji="1"/>
            </a:lvl1pPr>
          </a:lstStyle>
          <a:p>
            <a:pPr>
              <a:defRPr/>
            </a:pPr>
            <a:endParaRPr lang="en-US"/>
          </a:p>
        </p:txBody>
      </p:sp>
      <p:sp>
        <p:nvSpPr>
          <p:cNvPr id="7" name="Rectangle 6"/>
          <p:cNvSpPr>
            <a:spLocks noGrp="1" noChangeArrowheads="1"/>
          </p:cNvSpPr>
          <p:nvPr>
            <p:ph type="sldNum" sz="quarter" idx="12"/>
          </p:nvPr>
        </p:nvSpPr>
        <p:spPr/>
        <p:txBody>
          <a:bodyPr/>
          <a:lstStyle>
            <a:lvl1pPr>
              <a:defRPr kumimoji="1"/>
            </a:lvl1pPr>
          </a:lstStyle>
          <a:p>
            <a:pPr>
              <a:defRPr/>
            </a:pPr>
            <a:fld id="{BFCEDE73-CA20-442A-BE6E-2C2483336B75}" type="slidenum">
              <a:rPr lang="en-US"/>
              <a:pPr>
                <a:defRPr/>
              </a:pPr>
              <a:t>‹#›</a:t>
            </a:fld>
            <a:endParaRPr lang="en-US"/>
          </a:p>
        </p:txBody>
      </p:sp>
    </p:spTree>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kumimoji="1"/>
            </a:lvl1pPr>
          </a:lstStyle>
          <a:p>
            <a:pPr>
              <a:defRPr/>
            </a:pPr>
            <a:endParaRPr lang="en-US"/>
          </a:p>
        </p:txBody>
      </p:sp>
      <p:sp>
        <p:nvSpPr>
          <p:cNvPr id="5" name="Rectangle 5"/>
          <p:cNvSpPr>
            <a:spLocks noGrp="1" noChangeArrowheads="1"/>
          </p:cNvSpPr>
          <p:nvPr>
            <p:ph type="ftr" sz="quarter" idx="11"/>
          </p:nvPr>
        </p:nvSpPr>
        <p:spPr/>
        <p:txBody>
          <a:bodyPr/>
          <a:lstStyle>
            <a:lvl1pPr>
              <a:defRPr kumimoji="1"/>
            </a:lvl1pPr>
          </a:lstStyle>
          <a:p>
            <a:pPr>
              <a:defRPr/>
            </a:pPr>
            <a:endParaRPr lang="en-US"/>
          </a:p>
        </p:txBody>
      </p:sp>
      <p:sp>
        <p:nvSpPr>
          <p:cNvPr id="6" name="Rectangle 6"/>
          <p:cNvSpPr>
            <a:spLocks noGrp="1" noChangeArrowheads="1"/>
          </p:cNvSpPr>
          <p:nvPr>
            <p:ph type="sldNum" sz="quarter" idx="12"/>
          </p:nvPr>
        </p:nvSpPr>
        <p:spPr/>
        <p:txBody>
          <a:bodyPr/>
          <a:lstStyle>
            <a:lvl1pPr>
              <a:defRPr kumimoji="1"/>
            </a:lvl1pPr>
          </a:lstStyle>
          <a:p>
            <a:pPr>
              <a:defRPr/>
            </a:pPr>
            <a:fld id="{7D762115-4004-42A1-97D3-A83BF71B8705}" type="slidenum">
              <a:rPr lang="en-US"/>
              <a:pPr>
                <a:defRPr/>
              </a:pPr>
              <a:t>‹#›</a:t>
            </a:fld>
            <a:endParaRPr lang="en-US"/>
          </a:p>
        </p:txBody>
      </p:sp>
    </p:spTree>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kumimoji="1"/>
            </a:lvl1pPr>
          </a:lstStyle>
          <a:p>
            <a:pPr>
              <a:defRPr/>
            </a:pPr>
            <a:endParaRPr lang="en-US"/>
          </a:p>
        </p:txBody>
      </p:sp>
      <p:sp>
        <p:nvSpPr>
          <p:cNvPr id="5" name="Rectangle 5"/>
          <p:cNvSpPr>
            <a:spLocks noGrp="1" noChangeArrowheads="1"/>
          </p:cNvSpPr>
          <p:nvPr>
            <p:ph type="ftr" sz="quarter" idx="11"/>
          </p:nvPr>
        </p:nvSpPr>
        <p:spPr/>
        <p:txBody>
          <a:bodyPr/>
          <a:lstStyle>
            <a:lvl1pPr>
              <a:defRPr kumimoji="1"/>
            </a:lvl1pPr>
          </a:lstStyle>
          <a:p>
            <a:pPr>
              <a:defRPr/>
            </a:pPr>
            <a:endParaRPr lang="en-US"/>
          </a:p>
        </p:txBody>
      </p:sp>
      <p:sp>
        <p:nvSpPr>
          <p:cNvPr id="6" name="Rectangle 6"/>
          <p:cNvSpPr>
            <a:spLocks noGrp="1" noChangeArrowheads="1"/>
          </p:cNvSpPr>
          <p:nvPr>
            <p:ph type="sldNum" sz="quarter" idx="12"/>
          </p:nvPr>
        </p:nvSpPr>
        <p:spPr/>
        <p:txBody>
          <a:bodyPr/>
          <a:lstStyle>
            <a:lvl1pPr>
              <a:defRPr kumimoji="1"/>
            </a:lvl1pPr>
          </a:lstStyle>
          <a:p>
            <a:pPr>
              <a:defRPr/>
            </a:pPr>
            <a:fld id="{19A7C9FF-24BF-4FCD-9D06-4B5FBBEC2C66}" type="slidenum">
              <a:rPr lang="en-US"/>
              <a:pPr>
                <a:defRPr/>
              </a:pPr>
              <a:t>‹#›</a:t>
            </a:fld>
            <a:endParaRPr lang="en-US"/>
          </a:p>
        </p:txBody>
      </p:sp>
    </p:spTree>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5225"/>
            <a:ext cx="2133600" cy="476250"/>
          </a:xfrm>
        </p:spPr>
        <p:txBody>
          <a:bodyPr/>
          <a:lstStyle>
            <a:lvl1pPr>
              <a:defRPr kumimoji="1"/>
            </a:lvl1pPr>
          </a:lstStyle>
          <a:p>
            <a:pPr>
              <a:defRPr/>
            </a:pPr>
            <a:endParaRPr lang="en-US"/>
          </a:p>
        </p:txBody>
      </p:sp>
      <p:sp>
        <p:nvSpPr>
          <p:cNvPr id="4" name="Footer Placeholder 3"/>
          <p:cNvSpPr>
            <a:spLocks noGrp="1"/>
          </p:cNvSpPr>
          <p:nvPr>
            <p:ph type="ftr" sz="quarter" idx="11"/>
          </p:nvPr>
        </p:nvSpPr>
        <p:spPr>
          <a:xfrm>
            <a:off x="3124200" y="6245225"/>
            <a:ext cx="2895600" cy="476250"/>
          </a:xfrm>
        </p:spPr>
        <p:txBody>
          <a:bodyPr/>
          <a:lstStyle>
            <a:lvl1pPr>
              <a:defRPr kumimoji="1"/>
            </a:lvl1pPr>
          </a:lstStyle>
          <a:p>
            <a:pPr>
              <a:defRPr/>
            </a:pPr>
            <a:endParaRPr lang="en-US"/>
          </a:p>
        </p:txBody>
      </p:sp>
      <p:sp>
        <p:nvSpPr>
          <p:cNvPr id="5" name="Slide Number Placeholder 4"/>
          <p:cNvSpPr>
            <a:spLocks noGrp="1"/>
          </p:cNvSpPr>
          <p:nvPr>
            <p:ph type="sldNum" sz="quarter" idx="12"/>
          </p:nvPr>
        </p:nvSpPr>
        <p:spPr>
          <a:xfrm>
            <a:off x="6553200" y="6245225"/>
            <a:ext cx="2133600" cy="476250"/>
          </a:xfrm>
        </p:spPr>
        <p:txBody>
          <a:bodyPr/>
          <a:lstStyle>
            <a:lvl1pPr>
              <a:defRPr kumimoji="1"/>
            </a:lvl1pPr>
          </a:lstStyle>
          <a:p>
            <a:pPr>
              <a:defRPr/>
            </a:pPr>
            <a:fld id="{464EA295-AFF3-4E34-8B6D-9CB0CB570509}"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nb-NO" smtClean="0"/>
              <a:t>Click to edit Master title style</a:t>
            </a:r>
            <a:endParaRPr lang="nb-NO"/>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smtClean="0"/>
              <a:t>Click to edit Master subtitle style</a:t>
            </a:r>
            <a:endParaRPr lang="nb-NO"/>
          </a:p>
        </p:txBody>
      </p:sp>
      <p:sp>
        <p:nvSpPr>
          <p:cNvPr id="4" name="Date Placeholder 3"/>
          <p:cNvSpPr>
            <a:spLocks noGrp="1"/>
          </p:cNvSpPr>
          <p:nvPr>
            <p:ph type="dt" sz="half" idx="10"/>
          </p:nvPr>
        </p:nvSpPr>
        <p:spPr/>
        <p:txBody>
          <a:bodyPr/>
          <a:lstStyle>
            <a:lvl1pPr>
              <a:defRPr/>
            </a:lvl1pPr>
          </a:lstStyle>
          <a:p>
            <a:fld id="{71A23CB6-94A5-3B4C-9E11-06F7A9F38CA8}" type="datetime1">
              <a:rPr lang="nb-NO"/>
              <a:pPr/>
              <a:t>05.11.2013</a:t>
            </a:fld>
            <a:endParaRPr lang="nb-NO"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4730A0D7-C5F7-D640-971B-02521250D651}" type="slidenum">
              <a:rPr lang="nb-NO"/>
              <a:pPr/>
              <a:t>‹#›</a:t>
            </a:fld>
            <a:endParaRPr lang="nb-NO" dirty="0"/>
          </a:p>
        </p:txBody>
      </p:sp>
    </p:spTree>
    <p:extLst>
      <p:ext uri="{BB962C8B-B14F-4D97-AF65-F5344CB8AC3E}">
        <p14:creationId xmlns="" xmlns:p14="http://schemas.microsoft.com/office/powerpoint/2010/main" val="3444419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Click to edit Master title style</a:t>
            </a:r>
            <a:endParaRPr lang="nb-NO"/>
          </a:p>
        </p:txBody>
      </p:sp>
      <p:sp>
        <p:nvSpPr>
          <p:cNvPr id="3" name="Content Placeholder 2"/>
          <p:cNvSpPr>
            <a:spLocks noGrp="1"/>
          </p:cNvSpPr>
          <p:nvPr>
            <p:ph idx="1"/>
          </p:nvPr>
        </p:nvSpPr>
        <p:spPr/>
        <p:txBody>
          <a:body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a:p>
        </p:txBody>
      </p:sp>
      <p:sp>
        <p:nvSpPr>
          <p:cNvPr id="4" name="Date Placeholder 3"/>
          <p:cNvSpPr>
            <a:spLocks noGrp="1"/>
          </p:cNvSpPr>
          <p:nvPr>
            <p:ph type="dt" sz="half" idx="10"/>
          </p:nvPr>
        </p:nvSpPr>
        <p:spPr/>
        <p:txBody>
          <a:bodyPr/>
          <a:lstStyle>
            <a:lvl1pPr>
              <a:defRPr/>
            </a:lvl1pPr>
          </a:lstStyle>
          <a:p>
            <a:fld id="{4A77ACD7-779F-C14A-AD7B-74D8BD8F7A16}" type="datetime1">
              <a:rPr lang="nb-NO"/>
              <a:pPr/>
              <a:t>05.11.2013</a:t>
            </a:fld>
            <a:endParaRPr lang="nb-NO"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B658784B-3CC7-274F-BBAC-C0FAD913C8CD}" type="slidenum">
              <a:rPr lang="nb-NO"/>
              <a:pPr/>
              <a:t>‹#›</a:t>
            </a:fld>
            <a:endParaRPr lang="nb-NO" dirty="0"/>
          </a:p>
        </p:txBody>
      </p:sp>
    </p:spTree>
    <p:extLst>
      <p:ext uri="{BB962C8B-B14F-4D97-AF65-F5344CB8AC3E}">
        <p14:creationId xmlns="" xmlns:p14="http://schemas.microsoft.com/office/powerpoint/2010/main" val="34623006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nb-NO" smtClean="0"/>
              <a:t>Click to edit Master title style</a:t>
            </a:r>
            <a:endParaRPr lang="nb-NO"/>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smtClean="0"/>
              <a:t>Click to edit Master text styles</a:t>
            </a:r>
          </a:p>
        </p:txBody>
      </p:sp>
      <p:sp>
        <p:nvSpPr>
          <p:cNvPr id="4" name="Date Placeholder 3"/>
          <p:cNvSpPr>
            <a:spLocks noGrp="1"/>
          </p:cNvSpPr>
          <p:nvPr>
            <p:ph type="dt" sz="half" idx="10"/>
          </p:nvPr>
        </p:nvSpPr>
        <p:spPr/>
        <p:txBody>
          <a:bodyPr/>
          <a:lstStyle>
            <a:lvl1pPr>
              <a:defRPr/>
            </a:lvl1pPr>
          </a:lstStyle>
          <a:p>
            <a:fld id="{2FCC5B04-90DD-424A-B3E6-F73CFDAB67D9}" type="datetime1">
              <a:rPr lang="nb-NO"/>
              <a:pPr/>
              <a:t>05.11.2013</a:t>
            </a:fld>
            <a:endParaRPr lang="nb-NO"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6A793D63-D201-C348-AC4F-4F72D2C474B2}" type="slidenum">
              <a:rPr lang="nb-NO"/>
              <a:pPr/>
              <a:t>‹#›</a:t>
            </a:fld>
            <a:endParaRPr lang="nb-NO" dirty="0"/>
          </a:p>
        </p:txBody>
      </p:sp>
    </p:spTree>
    <p:extLst>
      <p:ext uri="{BB962C8B-B14F-4D97-AF65-F5344CB8AC3E}">
        <p14:creationId xmlns="" xmlns:p14="http://schemas.microsoft.com/office/powerpoint/2010/main" val="13946776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Click to edit Master title style</a:t>
            </a:r>
            <a:endParaRPr lang="nb-NO"/>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a:p>
        </p:txBody>
      </p:sp>
      <p:sp>
        <p:nvSpPr>
          <p:cNvPr id="5" name="Date Placeholder 3"/>
          <p:cNvSpPr>
            <a:spLocks noGrp="1"/>
          </p:cNvSpPr>
          <p:nvPr>
            <p:ph type="dt" sz="half" idx="10"/>
          </p:nvPr>
        </p:nvSpPr>
        <p:spPr/>
        <p:txBody>
          <a:bodyPr/>
          <a:lstStyle>
            <a:lvl1pPr>
              <a:defRPr/>
            </a:lvl1pPr>
          </a:lstStyle>
          <a:p>
            <a:fld id="{DD22AACA-77EA-D249-B401-23DB8C018D98}" type="datetime1">
              <a:rPr lang="nb-NO"/>
              <a:pPr/>
              <a:t>05.11.2013</a:t>
            </a:fld>
            <a:endParaRPr lang="nb-NO" dirty="0"/>
          </a:p>
        </p:txBody>
      </p:sp>
      <p:sp>
        <p:nvSpPr>
          <p:cNvPr id="6" name="Footer Placeholder 4"/>
          <p:cNvSpPr>
            <a:spLocks noGrp="1"/>
          </p:cNvSpPr>
          <p:nvPr>
            <p:ph type="ftr" sz="quarter" idx="11"/>
          </p:nvPr>
        </p:nvSpPr>
        <p:spPr/>
        <p:txBody>
          <a:bodyPr/>
          <a:lstStyle>
            <a:lvl1pPr>
              <a:defRPr/>
            </a:lvl1pPr>
          </a:lstStyle>
          <a:p>
            <a:endParaRPr lang="en-US" dirty="0"/>
          </a:p>
        </p:txBody>
      </p:sp>
      <p:sp>
        <p:nvSpPr>
          <p:cNvPr id="7" name="Slide Number Placeholder 5"/>
          <p:cNvSpPr>
            <a:spLocks noGrp="1"/>
          </p:cNvSpPr>
          <p:nvPr>
            <p:ph type="sldNum" sz="quarter" idx="12"/>
          </p:nvPr>
        </p:nvSpPr>
        <p:spPr/>
        <p:txBody>
          <a:bodyPr/>
          <a:lstStyle>
            <a:lvl1pPr>
              <a:defRPr/>
            </a:lvl1pPr>
          </a:lstStyle>
          <a:p>
            <a:fld id="{D215E25C-20BC-914C-B1F2-3600A1C9CC3B}" type="slidenum">
              <a:rPr lang="nb-NO"/>
              <a:pPr/>
              <a:t>‹#›</a:t>
            </a:fld>
            <a:endParaRPr lang="nb-NO" dirty="0"/>
          </a:p>
        </p:txBody>
      </p:sp>
    </p:spTree>
    <p:extLst>
      <p:ext uri="{BB962C8B-B14F-4D97-AF65-F5344CB8AC3E}">
        <p14:creationId xmlns="" xmlns:p14="http://schemas.microsoft.com/office/powerpoint/2010/main" val="11181428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HK"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5" name="日期版面配置區 4"/>
          <p:cNvSpPr>
            <a:spLocks noGrp="1"/>
          </p:cNvSpPr>
          <p:nvPr>
            <p:ph type="dt" sz="half" idx="10"/>
          </p:nvPr>
        </p:nvSpPr>
        <p:spPr/>
        <p:txBody>
          <a:bodyPr/>
          <a:lstStyle/>
          <a:p>
            <a:fld id="{B3600214-F2F3-4C9D-B8C7-CEF593B58751}" type="datetimeFigureOut">
              <a:rPr lang="zh-HK" altLang="en-US" smtClean="0"/>
              <a:pPr/>
              <a:t>5/11/2013</a:t>
            </a:fld>
            <a:endParaRPr lang="zh-HK" altLang="en-US"/>
          </a:p>
        </p:txBody>
      </p:sp>
      <p:sp>
        <p:nvSpPr>
          <p:cNvPr id="6" name="頁尾版面配置區 5"/>
          <p:cNvSpPr>
            <a:spLocks noGrp="1"/>
          </p:cNvSpPr>
          <p:nvPr>
            <p:ph type="ftr" sz="quarter" idx="11"/>
          </p:nvPr>
        </p:nvSpPr>
        <p:spPr/>
        <p:txBody>
          <a:bodyPr/>
          <a:lstStyle/>
          <a:p>
            <a:endParaRPr lang="zh-HK" altLang="en-US"/>
          </a:p>
        </p:txBody>
      </p:sp>
      <p:sp>
        <p:nvSpPr>
          <p:cNvPr id="7" name="投影片編號版面配置區 6"/>
          <p:cNvSpPr>
            <a:spLocks noGrp="1"/>
          </p:cNvSpPr>
          <p:nvPr>
            <p:ph type="sldNum" sz="quarter" idx="12"/>
          </p:nvPr>
        </p:nvSpPr>
        <p:spPr/>
        <p:txBody>
          <a:bodyPr/>
          <a:lstStyle/>
          <a:p>
            <a:fld id="{AA815499-F6A7-4097-9E86-08A8294E7AAE}" type="slidenum">
              <a:rPr lang="zh-HK" altLang="en-US" smtClean="0"/>
              <a:pPr/>
              <a:t>‹#›</a:t>
            </a:fld>
            <a:endParaRPr lang="zh-HK" altLang="en-US"/>
          </a:p>
        </p:txBody>
      </p:sp>
    </p:spTree>
    <p:extLst>
      <p:ext uri="{BB962C8B-B14F-4D97-AF65-F5344CB8AC3E}">
        <p14:creationId xmlns:p14="http://schemas.microsoft.com/office/powerpoint/2010/main" xmlns="" val="13051028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b-NO" smtClean="0"/>
              <a:t>Click to edit Master title style</a:t>
            </a:r>
            <a:endParaRPr lang="nb-NO"/>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a:p>
        </p:txBody>
      </p:sp>
      <p:sp>
        <p:nvSpPr>
          <p:cNvPr id="7" name="Date Placeholder 3"/>
          <p:cNvSpPr>
            <a:spLocks noGrp="1"/>
          </p:cNvSpPr>
          <p:nvPr>
            <p:ph type="dt" sz="half" idx="10"/>
          </p:nvPr>
        </p:nvSpPr>
        <p:spPr/>
        <p:txBody>
          <a:bodyPr/>
          <a:lstStyle>
            <a:lvl1pPr>
              <a:defRPr/>
            </a:lvl1pPr>
          </a:lstStyle>
          <a:p>
            <a:fld id="{000345CF-27D3-264D-B43A-FF670977B8C1}" type="datetime1">
              <a:rPr lang="nb-NO"/>
              <a:pPr/>
              <a:t>05.11.2013</a:t>
            </a:fld>
            <a:endParaRPr lang="nb-NO" dirty="0"/>
          </a:p>
        </p:txBody>
      </p:sp>
      <p:sp>
        <p:nvSpPr>
          <p:cNvPr id="8" name="Footer Placeholder 4"/>
          <p:cNvSpPr>
            <a:spLocks noGrp="1"/>
          </p:cNvSpPr>
          <p:nvPr>
            <p:ph type="ftr" sz="quarter" idx="11"/>
          </p:nvPr>
        </p:nvSpPr>
        <p:spPr/>
        <p:txBody>
          <a:bodyPr/>
          <a:lstStyle>
            <a:lvl1pPr>
              <a:defRPr/>
            </a:lvl1pPr>
          </a:lstStyle>
          <a:p>
            <a:endParaRPr lang="en-US" dirty="0"/>
          </a:p>
        </p:txBody>
      </p:sp>
      <p:sp>
        <p:nvSpPr>
          <p:cNvPr id="9" name="Slide Number Placeholder 5"/>
          <p:cNvSpPr>
            <a:spLocks noGrp="1"/>
          </p:cNvSpPr>
          <p:nvPr>
            <p:ph type="sldNum" sz="quarter" idx="12"/>
          </p:nvPr>
        </p:nvSpPr>
        <p:spPr/>
        <p:txBody>
          <a:bodyPr/>
          <a:lstStyle>
            <a:lvl1pPr>
              <a:defRPr/>
            </a:lvl1pPr>
          </a:lstStyle>
          <a:p>
            <a:fld id="{1E3E75F6-94CA-9245-BA7E-12C09402A9A0}" type="slidenum">
              <a:rPr lang="nb-NO"/>
              <a:pPr/>
              <a:t>‹#›</a:t>
            </a:fld>
            <a:endParaRPr lang="nb-NO" dirty="0"/>
          </a:p>
        </p:txBody>
      </p:sp>
    </p:spTree>
    <p:extLst>
      <p:ext uri="{BB962C8B-B14F-4D97-AF65-F5344CB8AC3E}">
        <p14:creationId xmlns="" xmlns:p14="http://schemas.microsoft.com/office/powerpoint/2010/main" val="36796550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Click to edit Master title style</a:t>
            </a:r>
            <a:endParaRPr lang="nb-NO"/>
          </a:p>
        </p:txBody>
      </p:sp>
      <p:sp>
        <p:nvSpPr>
          <p:cNvPr id="3" name="Date Placeholder 3"/>
          <p:cNvSpPr>
            <a:spLocks noGrp="1"/>
          </p:cNvSpPr>
          <p:nvPr>
            <p:ph type="dt" sz="half" idx="10"/>
          </p:nvPr>
        </p:nvSpPr>
        <p:spPr/>
        <p:txBody>
          <a:bodyPr/>
          <a:lstStyle>
            <a:lvl1pPr>
              <a:defRPr/>
            </a:lvl1pPr>
          </a:lstStyle>
          <a:p>
            <a:fld id="{C6452C93-01FC-234B-8E89-47B190317596}" type="datetime1">
              <a:rPr lang="nb-NO"/>
              <a:pPr/>
              <a:t>05.11.2013</a:t>
            </a:fld>
            <a:endParaRPr lang="nb-NO" dirty="0"/>
          </a:p>
        </p:txBody>
      </p:sp>
      <p:sp>
        <p:nvSpPr>
          <p:cNvPr id="4" name="Footer Placeholder 4"/>
          <p:cNvSpPr>
            <a:spLocks noGrp="1"/>
          </p:cNvSpPr>
          <p:nvPr>
            <p:ph type="ftr" sz="quarter" idx="11"/>
          </p:nvPr>
        </p:nvSpPr>
        <p:spPr/>
        <p:txBody>
          <a:bodyPr/>
          <a:lstStyle>
            <a:lvl1pPr>
              <a:defRPr/>
            </a:lvl1pPr>
          </a:lstStyle>
          <a:p>
            <a:endParaRPr lang="en-US" dirty="0"/>
          </a:p>
        </p:txBody>
      </p:sp>
      <p:sp>
        <p:nvSpPr>
          <p:cNvPr id="5" name="Slide Number Placeholder 5"/>
          <p:cNvSpPr>
            <a:spLocks noGrp="1"/>
          </p:cNvSpPr>
          <p:nvPr>
            <p:ph type="sldNum" sz="quarter" idx="12"/>
          </p:nvPr>
        </p:nvSpPr>
        <p:spPr/>
        <p:txBody>
          <a:bodyPr/>
          <a:lstStyle>
            <a:lvl1pPr>
              <a:defRPr/>
            </a:lvl1pPr>
          </a:lstStyle>
          <a:p>
            <a:fld id="{E9BA38D4-21AF-884A-B229-A7B26B9B4AD5}" type="slidenum">
              <a:rPr lang="nb-NO"/>
              <a:pPr/>
              <a:t>‹#›</a:t>
            </a:fld>
            <a:endParaRPr lang="nb-NO" dirty="0"/>
          </a:p>
        </p:txBody>
      </p:sp>
    </p:spTree>
    <p:extLst>
      <p:ext uri="{BB962C8B-B14F-4D97-AF65-F5344CB8AC3E}">
        <p14:creationId xmlns="" xmlns:p14="http://schemas.microsoft.com/office/powerpoint/2010/main" val="10504194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6888CACC-F572-1845-963B-7E1D78626EFF}" type="datetime1">
              <a:rPr lang="nb-NO"/>
              <a:pPr/>
              <a:t>05.11.2013</a:t>
            </a:fld>
            <a:endParaRPr lang="nb-NO" dirty="0"/>
          </a:p>
        </p:txBody>
      </p:sp>
      <p:sp>
        <p:nvSpPr>
          <p:cNvPr id="3" name="Footer Placeholder 4"/>
          <p:cNvSpPr>
            <a:spLocks noGrp="1"/>
          </p:cNvSpPr>
          <p:nvPr>
            <p:ph type="ftr" sz="quarter" idx="11"/>
          </p:nvPr>
        </p:nvSpPr>
        <p:spPr/>
        <p:txBody>
          <a:bodyPr/>
          <a:lstStyle>
            <a:lvl1pPr>
              <a:defRPr/>
            </a:lvl1pPr>
          </a:lstStyle>
          <a:p>
            <a:endParaRPr lang="en-US" dirty="0"/>
          </a:p>
        </p:txBody>
      </p:sp>
      <p:sp>
        <p:nvSpPr>
          <p:cNvPr id="4" name="Slide Number Placeholder 5"/>
          <p:cNvSpPr>
            <a:spLocks noGrp="1"/>
          </p:cNvSpPr>
          <p:nvPr>
            <p:ph type="sldNum" sz="quarter" idx="12"/>
          </p:nvPr>
        </p:nvSpPr>
        <p:spPr/>
        <p:txBody>
          <a:bodyPr/>
          <a:lstStyle>
            <a:lvl1pPr>
              <a:defRPr/>
            </a:lvl1pPr>
          </a:lstStyle>
          <a:p>
            <a:fld id="{BEB2E109-B521-2D41-AD6A-12B1C2E35783}" type="slidenum">
              <a:rPr lang="nb-NO"/>
              <a:pPr/>
              <a:t>‹#›</a:t>
            </a:fld>
            <a:endParaRPr lang="nb-NO" dirty="0"/>
          </a:p>
        </p:txBody>
      </p:sp>
    </p:spTree>
    <p:extLst>
      <p:ext uri="{BB962C8B-B14F-4D97-AF65-F5344CB8AC3E}">
        <p14:creationId xmlns="" xmlns:p14="http://schemas.microsoft.com/office/powerpoint/2010/main" val="31958763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nb-NO" smtClean="0"/>
              <a:t>Click to edit Master title style</a:t>
            </a:r>
            <a:endParaRPr lang="nb-NO"/>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Click to edit Master text styles</a:t>
            </a:r>
          </a:p>
        </p:txBody>
      </p:sp>
      <p:sp>
        <p:nvSpPr>
          <p:cNvPr id="5" name="Date Placeholder 3"/>
          <p:cNvSpPr>
            <a:spLocks noGrp="1"/>
          </p:cNvSpPr>
          <p:nvPr>
            <p:ph type="dt" sz="half" idx="10"/>
          </p:nvPr>
        </p:nvSpPr>
        <p:spPr/>
        <p:txBody>
          <a:bodyPr/>
          <a:lstStyle>
            <a:lvl1pPr>
              <a:defRPr/>
            </a:lvl1pPr>
          </a:lstStyle>
          <a:p>
            <a:fld id="{156113A2-EEEC-9D43-9584-C95A4182758F}" type="datetime1">
              <a:rPr lang="nb-NO"/>
              <a:pPr/>
              <a:t>05.11.2013</a:t>
            </a:fld>
            <a:endParaRPr lang="nb-NO" dirty="0"/>
          </a:p>
        </p:txBody>
      </p:sp>
      <p:sp>
        <p:nvSpPr>
          <p:cNvPr id="6" name="Footer Placeholder 4"/>
          <p:cNvSpPr>
            <a:spLocks noGrp="1"/>
          </p:cNvSpPr>
          <p:nvPr>
            <p:ph type="ftr" sz="quarter" idx="11"/>
          </p:nvPr>
        </p:nvSpPr>
        <p:spPr/>
        <p:txBody>
          <a:bodyPr/>
          <a:lstStyle>
            <a:lvl1pPr>
              <a:defRPr/>
            </a:lvl1pPr>
          </a:lstStyle>
          <a:p>
            <a:endParaRPr lang="en-US" dirty="0"/>
          </a:p>
        </p:txBody>
      </p:sp>
      <p:sp>
        <p:nvSpPr>
          <p:cNvPr id="7" name="Slide Number Placeholder 5"/>
          <p:cNvSpPr>
            <a:spLocks noGrp="1"/>
          </p:cNvSpPr>
          <p:nvPr>
            <p:ph type="sldNum" sz="quarter" idx="12"/>
          </p:nvPr>
        </p:nvSpPr>
        <p:spPr/>
        <p:txBody>
          <a:bodyPr/>
          <a:lstStyle>
            <a:lvl1pPr>
              <a:defRPr/>
            </a:lvl1pPr>
          </a:lstStyle>
          <a:p>
            <a:fld id="{D654C0A6-5EB7-F944-B7F3-FC70B1131CF4}" type="slidenum">
              <a:rPr lang="nb-NO"/>
              <a:pPr/>
              <a:t>‹#›</a:t>
            </a:fld>
            <a:endParaRPr lang="nb-NO" dirty="0"/>
          </a:p>
        </p:txBody>
      </p:sp>
    </p:spTree>
    <p:extLst>
      <p:ext uri="{BB962C8B-B14F-4D97-AF65-F5344CB8AC3E}">
        <p14:creationId xmlns="" xmlns:p14="http://schemas.microsoft.com/office/powerpoint/2010/main" val="35480939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nb-NO" smtClean="0"/>
              <a:t>Click to edit Master title style</a:t>
            </a:r>
            <a:endParaRPr lang="nb-NO"/>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b-NO"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Click to edit Master text styles</a:t>
            </a:r>
          </a:p>
        </p:txBody>
      </p:sp>
      <p:sp>
        <p:nvSpPr>
          <p:cNvPr id="5" name="Date Placeholder 3"/>
          <p:cNvSpPr>
            <a:spLocks noGrp="1"/>
          </p:cNvSpPr>
          <p:nvPr>
            <p:ph type="dt" sz="half" idx="10"/>
          </p:nvPr>
        </p:nvSpPr>
        <p:spPr/>
        <p:txBody>
          <a:bodyPr/>
          <a:lstStyle>
            <a:lvl1pPr>
              <a:defRPr/>
            </a:lvl1pPr>
          </a:lstStyle>
          <a:p>
            <a:fld id="{A84B3EC3-165B-4A46-8238-2D6C1000641D}" type="datetime1">
              <a:rPr lang="nb-NO"/>
              <a:pPr/>
              <a:t>05.11.2013</a:t>
            </a:fld>
            <a:endParaRPr lang="nb-NO" dirty="0"/>
          </a:p>
        </p:txBody>
      </p:sp>
      <p:sp>
        <p:nvSpPr>
          <p:cNvPr id="6" name="Footer Placeholder 4"/>
          <p:cNvSpPr>
            <a:spLocks noGrp="1"/>
          </p:cNvSpPr>
          <p:nvPr>
            <p:ph type="ftr" sz="quarter" idx="11"/>
          </p:nvPr>
        </p:nvSpPr>
        <p:spPr/>
        <p:txBody>
          <a:bodyPr/>
          <a:lstStyle>
            <a:lvl1pPr>
              <a:defRPr/>
            </a:lvl1pPr>
          </a:lstStyle>
          <a:p>
            <a:endParaRPr lang="en-US" dirty="0"/>
          </a:p>
        </p:txBody>
      </p:sp>
      <p:sp>
        <p:nvSpPr>
          <p:cNvPr id="7" name="Slide Number Placeholder 5"/>
          <p:cNvSpPr>
            <a:spLocks noGrp="1"/>
          </p:cNvSpPr>
          <p:nvPr>
            <p:ph type="sldNum" sz="quarter" idx="12"/>
          </p:nvPr>
        </p:nvSpPr>
        <p:spPr/>
        <p:txBody>
          <a:bodyPr/>
          <a:lstStyle>
            <a:lvl1pPr>
              <a:defRPr/>
            </a:lvl1pPr>
          </a:lstStyle>
          <a:p>
            <a:fld id="{832A6AE4-4512-BC4A-9921-E7FB3ECE392D}" type="slidenum">
              <a:rPr lang="nb-NO"/>
              <a:pPr/>
              <a:t>‹#›</a:t>
            </a:fld>
            <a:endParaRPr lang="nb-NO" dirty="0"/>
          </a:p>
        </p:txBody>
      </p:sp>
    </p:spTree>
    <p:extLst>
      <p:ext uri="{BB962C8B-B14F-4D97-AF65-F5344CB8AC3E}">
        <p14:creationId xmlns="" xmlns:p14="http://schemas.microsoft.com/office/powerpoint/2010/main" val="35493755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Click to edit Master title style</a:t>
            </a:r>
            <a:endParaRPr lang="nb-NO"/>
          </a:p>
        </p:txBody>
      </p:sp>
      <p:sp>
        <p:nvSpPr>
          <p:cNvPr id="3" name="Vertical Text Placeholder 2"/>
          <p:cNvSpPr>
            <a:spLocks noGrp="1"/>
          </p:cNvSpPr>
          <p:nvPr>
            <p:ph type="body" orient="vert" idx="1"/>
          </p:nvPr>
        </p:nvSpPr>
        <p:spPr/>
        <p:txBody>
          <a:bodyPr vert="eaVert"/>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a:p>
        </p:txBody>
      </p:sp>
      <p:sp>
        <p:nvSpPr>
          <p:cNvPr id="4" name="Date Placeholder 3"/>
          <p:cNvSpPr>
            <a:spLocks noGrp="1"/>
          </p:cNvSpPr>
          <p:nvPr>
            <p:ph type="dt" sz="half" idx="10"/>
          </p:nvPr>
        </p:nvSpPr>
        <p:spPr/>
        <p:txBody>
          <a:bodyPr/>
          <a:lstStyle>
            <a:lvl1pPr>
              <a:defRPr/>
            </a:lvl1pPr>
          </a:lstStyle>
          <a:p>
            <a:fld id="{2D08768A-B77B-EB4B-9E2D-AC4009D5F14D}" type="datetime1">
              <a:rPr lang="nb-NO"/>
              <a:pPr/>
              <a:t>05.11.2013</a:t>
            </a:fld>
            <a:endParaRPr lang="nb-NO"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55757D17-72B0-6F4F-9656-13474921C0AF}" type="slidenum">
              <a:rPr lang="nb-NO"/>
              <a:pPr/>
              <a:t>‹#›</a:t>
            </a:fld>
            <a:endParaRPr lang="nb-NO" dirty="0"/>
          </a:p>
        </p:txBody>
      </p:sp>
    </p:spTree>
    <p:extLst>
      <p:ext uri="{BB962C8B-B14F-4D97-AF65-F5344CB8AC3E}">
        <p14:creationId xmlns="" xmlns:p14="http://schemas.microsoft.com/office/powerpoint/2010/main" val="23834129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nb-NO" smtClean="0"/>
              <a:t>Click to edit Master title style</a:t>
            </a:r>
            <a:endParaRPr lang="nb-NO"/>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a:p>
        </p:txBody>
      </p:sp>
      <p:sp>
        <p:nvSpPr>
          <p:cNvPr id="4" name="Date Placeholder 3"/>
          <p:cNvSpPr>
            <a:spLocks noGrp="1"/>
          </p:cNvSpPr>
          <p:nvPr>
            <p:ph type="dt" sz="half" idx="10"/>
          </p:nvPr>
        </p:nvSpPr>
        <p:spPr/>
        <p:txBody>
          <a:bodyPr/>
          <a:lstStyle>
            <a:lvl1pPr>
              <a:defRPr/>
            </a:lvl1pPr>
          </a:lstStyle>
          <a:p>
            <a:fld id="{736F1E79-378A-0A4F-8A2F-B5D06A1731D1}" type="datetime1">
              <a:rPr lang="nb-NO"/>
              <a:pPr/>
              <a:t>05.11.2013</a:t>
            </a:fld>
            <a:endParaRPr lang="nb-NO"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A6FB9E85-6DAB-6841-8ED2-7DA69362A0F8}" type="slidenum">
              <a:rPr lang="nb-NO"/>
              <a:pPr/>
              <a:t>‹#›</a:t>
            </a:fld>
            <a:endParaRPr lang="nb-NO" dirty="0"/>
          </a:p>
        </p:txBody>
      </p:sp>
    </p:spTree>
    <p:extLst>
      <p:ext uri="{BB962C8B-B14F-4D97-AF65-F5344CB8AC3E}">
        <p14:creationId xmlns="" xmlns:p14="http://schemas.microsoft.com/office/powerpoint/2010/main" val="11692511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CFB0E2DB-5FEC-4F87-9628-0D78D925E9FB}" type="datetime1">
              <a:rPr lang="de-DE" smtClean="0">
                <a:solidFill>
                  <a:prstClr val="black">
                    <a:tint val="75000"/>
                  </a:prstClr>
                </a:solidFill>
                <a:latin typeface="Calibri"/>
              </a:rPr>
              <a:pPr/>
              <a:t>05.11.2013</a:t>
            </a:fld>
            <a:endParaRPr lang="de-DE" dirty="0">
              <a:solidFill>
                <a:prstClr val="black">
                  <a:tint val="75000"/>
                </a:prstClr>
              </a:solidFill>
              <a:latin typeface="Calibri"/>
            </a:endParaRPr>
          </a:p>
        </p:txBody>
      </p:sp>
      <p:sp>
        <p:nvSpPr>
          <p:cNvPr id="3" name="Fußzeilenplatzhalter 2"/>
          <p:cNvSpPr>
            <a:spLocks noGrp="1"/>
          </p:cNvSpPr>
          <p:nvPr>
            <p:ph type="ftr" sz="quarter" idx="11"/>
          </p:nvPr>
        </p:nvSpPr>
        <p:spPr/>
        <p:txBody>
          <a:bodyPr/>
          <a:lstStyle/>
          <a:p>
            <a:r>
              <a:rPr lang="en-US" dirty="0" smtClean="0">
                <a:solidFill>
                  <a:prstClr val="black">
                    <a:tint val="75000"/>
                  </a:prstClr>
                </a:solidFill>
                <a:latin typeface="Calibri"/>
              </a:rPr>
              <a:t>Fußzeile - Key Account Management Plan</a:t>
            </a:r>
            <a:endParaRPr lang="de-DE" dirty="0">
              <a:solidFill>
                <a:prstClr val="black">
                  <a:tint val="75000"/>
                </a:prstClr>
              </a:solidFill>
              <a:latin typeface="Calibri"/>
            </a:endParaRPr>
          </a:p>
        </p:txBody>
      </p:sp>
      <p:sp>
        <p:nvSpPr>
          <p:cNvPr id="4" name="Foliennummernplatzhalter 3"/>
          <p:cNvSpPr>
            <a:spLocks noGrp="1"/>
          </p:cNvSpPr>
          <p:nvPr>
            <p:ph type="sldNum" sz="quarter" idx="12"/>
          </p:nvPr>
        </p:nvSpPr>
        <p:spPr/>
        <p:txBody>
          <a:bodyPr/>
          <a:lstStyle/>
          <a:p>
            <a:fld id="{9DC1E638-3F78-4E0D-883A-B278700C48C0}" type="slidenum">
              <a:rPr lang="de-DE" smtClean="0">
                <a:solidFill>
                  <a:prstClr val="black">
                    <a:tint val="75000"/>
                  </a:prstClr>
                </a:solidFill>
                <a:latin typeface="Calibri"/>
              </a:rPr>
              <a:pPr/>
              <a:t>‹#›</a:t>
            </a:fld>
            <a:endParaRPr lang="de-DE" dirty="0">
              <a:solidFill>
                <a:prstClr val="black">
                  <a:tint val="75000"/>
                </a:prstClr>
              </a:solidFill>
              <a:latin typeface="Calibri"/>
            </a:endParaRPr>
          </a:p>
        </p:txBody>
      </p:sp>
    </p:spTree>
    <p:extLst>
      <p:ext uri="{BB962C8B-B14F-4D97-AF65-F5344CB8AC3E}">
        <p14:creationId xmlns="" xmlns:p14="http://schemas.microsoft.com/office/powerpoint/2010/main" val="9869161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323850" y="238539"/>
            <a:ext cx="8497092" cy="616455"/>
          </a:xfrm>
        </p:spPr>
        <p:txBody>
          <a:bodyPr anchor="ctr" anchorCtr="0">
            <a:noAutofit/>
          </a:bodyPr>
          <a:lstStyle>
            <a:lvl1pPr>
              <a:lnSpc>
                <a:spcPct val="100000"/>
              </a:lnSpc>
              <a:defRPr/>
            </a:lvl1pPr>
          </a:lstStyle>
          <a:p>
            <a:r>
              <a:rPr lang="de-DE" dirty="0" smtClean="0"/>
              <a:t>Titelmasterformat durch Klicken bearbeiten</a:t>
            </a:r>
            <a:endParaRPr lang="de-DE" dirty="0"/>
          </a:p>
        </p:txBody>
      </p:sp>
      <p:sp>
        <p:nvSpPr>
          <p:cNvPr id="3" name="Datumsplatzhalter 2"/>
          <p:cNvSpPr>
            <a:spLocks noGrp="1"/>
          </p:cNvSpPr>
          <p:nvPr>
            <p:ph type="dt" sz="half" idx="10"/>
          </p:nvPr>
        </p:nvSpPr>
        <p:spPr/>
        <p:txBody>
          <a:bodyPr/>
          <a:lstStyle/>
          <a:p>
            <a:fld id="{E373F149-83C4-4179-9681-702531CCFDAC}" type="datetimeFigureOut">
              <a:rPr lang="de-DE" smtClean="0"/>
              <a:pPr/>
              <a:t>05.11.2013</a:t>
            </a:fld>
            <a:endParaRPr lang="de-DE" dirty="0"/>
          </a:p>
        </p:txBody>
      </p:sp>
      <p:sp>
        <p:nvSpPr>
          <p:cNvPr id="4" name="Fußzeilenplatzhalter 3"/>
          <p:cNvSpPr>
            <a:spLocks noGrp="1"/>
          </p:cNvSpPr>
          <p:nvPr>
            <p:ph type="ftr" sz="quarter" idx="11"/>
          </p:nvPr>
        </p:nvSpPr>
        <p:spPr/>
        <p:txBody>
          <a:bodyPr/>
          <a:lstStyle/>
          <a:p>
            <a:endParaRPr lang="de-DE" dirty="0"/>
          </a:p>
        </p:txBody>
      </p:sp>
      <p:sp>
        <p:nvSpPr>
          <p:cNvPr id="5" name="Foliennummernplatzhalter 4"/>
          <p:cNvSpPr>
            <a:spLocks noGrp="1"/>
          </p:cNvSpPr>
          <p:nvPr>
            <p:ph type="sldNum" sz="quarter" idx="12"/>
          </p:nvPr>
        </p:nvSpPr>
        <p:spPr/>
        <p:txBody>
          <a:bodyPr/>
          <a:lstStyle/>
          <a:p>
            <a:fld id="{9DC1E638-3F78-4E0D-883A-B278700C48C0}" type="slidenum">
              <a:rPr lang="de-DE" smtClean="0"/>
              <a:pPr/>
              <a:t>‹#›</a:t>
            </a:fld>
            <a:endParaRPr lang="de-DE" dirty="0"/>
          </a:p>
        </p:txBody>
      </p:sp>
      <p:sp>
        <p:nvSpPr>
          <p:cNvPr id="9" name="Textplatzhalter 7"/>
          <p:cNvSpPr>
            <a:spLocks noGrp="1"/>
          </p:cNvSpPr>
          <p:nvPr>
            <p:ph type="body" sz="quarter" idx="13"/>
          </p:nvPr>
        </p:nvSpPr>
        <p:spPr>
          <a:xfrm>
            <a:off x="323850" y="854994"/>
            <a:ext cx="8496300" cy="336244"/>
          </a:xfrm>
        </p:spPr>
        <p:txBody>
          <a:bodyPr lIns="0" tIns="0" rIns="0" bIns="0" anchor="t" anchorCtr="0">
            <a:noAutofit/>
          </a:bodyPr>
          <a:lstStyle>
            <a:lvl1pPr>
              <a:buNone/>
              <a:defRPr sz="2000"/>
            </a:lvl1pPr>
          </a:lstStyle>
          <a:p>
            <a:pPr lvl="0"/>
            <a:r>
              <a:rPr lang="de-DE" dirty="0" smtClean="0"/>
              <a:t>Textmasterformate durch Klicken bearbeiten</a:t>
            </a:r>
          </a:p>
        </p:txBody>
      </p:sp>
    </p:spTree>
    <p:extLst>
      <p:ext uri="{BB962C8B-B14F-4D97-AF65-F5344CB8AC3E}">
        <p14:creationId xmlns="" xmlns:p14="http://schemas.microsoft.com/office/powerpoint/2010/main" val="13658480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3C7C95-C49B-6645-B355-A4E655168D7C}" type="datetimeFigureOut">
              <a:rPr lang="en-US" smtClean="0">
                <a:solidFill>
                  <a:prstClr val="black">
                    <a:tint val="75000"/>
                  </a:prstClr>
                </a:solidFill>
              </a:rPr>
              <a:pPr/>
              <a:t>11/5/2013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6F2D98-3F59-084A-B5B6-B69482B86E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544195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HK"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7" name="日期版面配置區 6"/>
          <p:cNvSpPr>
            <a:spLocks noGrp="1"/>
          </p:cNvSpPr>
          <p:nvPr>
            <p:ph type="dt" sz="half" idx="10"/>
          </p:nvPr>
        </p:nvSpPr>
        <p:spPr/>
        <p:txBody>
          <a:bodyPr/>
          <a:lstStyle/>
          <a:p>
            <a:fld id="{B3600214-F2F3-4C9D-B8C7-CEF593B58751}" type="datetimeFigureOut">
              <a:rPr lang="zh-HK" altLang="en-US" smtClean="0"/>
              <a:pPr/>
              <a:t>5/11/2013</a:t>
            </a:fld>
            <a:endParaRPr lang="zh-HK" altLang="en-US"/>
          </a:p>
        </p:txBody>
      </p:sp>
      <p:sp>
        <p:nvSpPr>
          <p:cNvPr id="8" name="頁尾版面配置區 7"/>
          <p:cNvSpPr>
            <a:spLocks noGrp="1"/>
          </p:cNvSpPr>
          <p:nvPr>
            <p:ph type="ftr" sz="quarter" idx="11"/>
          </p:nvPr>
        </p:nvSpPr>
        <p:spPr/>
        <p:txBody>
          <a:bodyPr/>
          <a:lstStyle/>
          <a:p>
            <a:endParaRPr lang="zh-HK" altLang="en-US"/>
          </a:p>
        </p:txBody>
      </p:sp>
      <p:sp>
        <p:nvSpPr>
          <p:cNvPr id="9" name="投影片編號版面配置區 8"/>
          <p:cNvSpPr>
            <a:spLocks noGrp="1"/>
          </p:cNvSpPr>
          <p:nvPr>
            <p:ph type="sldNum" sz="quarter" idx="12"/>
          </p:nvPr>
        </p:nvSpPr>
        <p:spPr/>
        <p:txBody>
          <a:bodyPr/>
          <a:lstStyle/>
          <a:p>
            <a:fld id="{AA815499-F6A7-4097-9E86-08A8294E7AAE}" type="slidenum">
              <a:rPr lang="zh-HK" altLang="en-US" smtClean="0"/>
              <a:pPr/>
              <a:t>‹#›</a:t>
            </a:fld>
            <a:endParaRPr lang="zh-HK" altLang="en-US"/>
          </a:p>
        </p:txBody>
      </p:sp>
    </p:spTree>
    <p:extLst>
      <p:ext uri="{BB962C8B-B14F-4D97-AF65-F5344CB8AC3E}">
        <p14:creationId xmlns:p14="http://schemas.microsoft.com/office/powerpoint/2010/main" xmlns="" val="6728909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3C7C95-C49B-6645-B355-A4E655168D7C}" type="datetimeFigureOut">
              <a:rPr lang="en-US" smtClean="0">
                <a:solidFill>
                  <a:prstClr val="black">
                    <a:tint val="75000"/>
                  </a:prstClr>
                </a:solidFill>
              </a:rPr>
              <a:pPr/>
              <a:t>11/5/2013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6F2D98-3F59-084A-B5B6-B69482B86E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3551558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3C7C95-C49B-6645-B355-A4E655168D7C}" type="datetimeFigureOut">
              <a:rPr lang="en-US" smtClean="0">
                <a:solidFill>
                  <a:prstClr val="black">
                    <a:tint val="75000"/>
                  </a:prstClr>
                </a:solidFill>
              </a:rPr>
              <a:pPr/>
              <a:t>11/5/2013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6F2D98-3F59-084A-B5B6-B69482B86E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8184255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3C7C95-C49B-6645-B355-A4E655168D7C}" type="datetimeFigureOut">
              <a:rPr lang="en-US" smtClean="0">
                <a:solidFill>
                  <a:prstClr val="black">
                    <a:tint val="75000"/>
                  </a:prstClr>
                </a:solidFill>
              </a:rPr>
              <a:pPr/>
              <a:t>11/5/2013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6F2D98-3F59-084A-B5B6-B69482B86E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41726858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3C7C95-C49B-6645-B355-A4E655168D7C}" type="datetimeFigureOut">
              <a:rPr lang="en-US" smtClean="0">
                <a:solidFill>
                  <a:prstClr val="black">
                    <a:tint val="75000"/>
                  </a:prstClr>
                </a:solidFill>
              </a:rPr>
              <a:pPr/>
              <a:t>11/5/2013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06F2D98-3F59-084A-B5B6-B69482B86E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6746230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3C7C95-C49B-6645-B355-A4E655168D7C}" type="datetimeFigureOut">
              <a:rPr lang="en-US" smtClean="0">
                <a:solidFill>
                  <a:prstClr val="black">
                    <a:tint val="75000"/>
                  </a:prstClr>
                </a:solidFill>
              </a:rPr>
              <a:pPr/>
              <a:t>11/5/2013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06F2D98-3F59-084A-B5B6-B69482B86E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7368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3C7C95-C49B-6645-B355-A4E655168D7C}" type="datetimeFigureOut">
              <a:rPr lang="en-US" smtClean="0">
                <a:solidFill>
                  <a:prstClr val="black">
                    <a:tint val="75000"/>
                  </a:prstClr>
                </a:solidFill>
              </a:rPr>
              <a:pPr/>
              <a:t>11/5/2013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06F2D98-3F59-084A-B5B6-B69482B86E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7801138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3C7C95-C49B-6645-B355-A4E655168D7C}" type="datetimeFigureOut">
              <a:rPr lang="en-US" smtClean="0">
                <a:solidFill>
                  <a:prstClr val="black">
                    <a:tint val="75000"/>
                  </a:prstClr>
                </a:solidFill>
              </a:rPr>
              <a:pPr/>
              <a:t>11/5/2013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6F2D98-3F59-084A-B5B6-B69482B86E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66895742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3C7C95-C49B-6645-B355-A4E655168D7C}" type="datetimeFigureOut">
              <a:rPr lang="en-US" smtClean="0">
                <a:solidFill>
                  <a:prstClr val="black">
                    <a:tint val="75000"/>
                  </a:prstClr>
                </a:solidFill>
              </a:rPr>
              <a:pPr/>
              <a:t>11/5/2013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6F2D98-3F59-084A-B5B6-B69482B86E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3316756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3C7C95-C49B-6645-B355-A4E655168D7C}" type="datetimeFigureOut">
              <a:rPr lang="en-US" smtClean="0">
                <a:solidFill>
                  <a:prstClr val="black">
                    <a:tint val="75000"/>
                  </a:prstClr>
                </a:solidFill>
              </a:rPr>
              <a:pPr/>
              <a:t>11/5/2013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6F2D98-3F59-084A-B5B6-B69482B86E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263858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3C7C95-C49B-6645-B355-A4E655168D7C}" type="datetimeFigureOut">
              <a:rPr lang="en-US" smtClean="0">
                <a:solidFill>
                  <a:prstClr val="black">
                    <a:tint val="75000"/>
                  </a:prstClr>
                </a:solidFill>
              </a:rPr>
              <a:pPr/>
              <a:t>11/5/2013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6F2D98-3F59-084A-B5B6-B69482B86E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466036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HK" altLang="en-US"/>
          </a:p>
        </p:txBody>
      </p:sp>
      <p:sp>
        <p:nvSpPr>
          <p:cNvPr id="3" name="日期版面配置區 2"/>
          <p:cNvSpPr>
            <a:spLocks noGrp="1"/>
          </p:cNvSpPr>
          <p:nvPr>
            <p:ph type="dt" sz="half" idx="10"/>
          </p:nvPr>
        </p:nvSpPr>
        <p:spPr/>
        <p:txBody>
          <a:bodyPr/>
          <a:lstStyle/>
          <a:p>
            <a:fld id="{B3600214-F2F3-4C9D-B8C7-CEF593B58751}" type="datetimeFigureOut">
              <a:rPr lang="zh-HK" altLang="en-US" smtClean="0"/>
              <a:pPr/>
              <a:t>5/11/2013</a:t>
            </a:fld>
            <a:endParaRPr lang="zh-HK" altLang="en-US"/>
          </a:p>
        </p:txBody>
      </p:sp>
      <p:sp>
        <p:nvSpPr>
          <p:cNvPr id="4" name="頁尾版面配置區 3"/>
          <p:cNvSpPr>
            <a:spLocks noGrp="1"/>
          </p:cNvSpPr>
          <p:nvPr>
            <p:ph type="ftr" sz="quarter" idx="11"/>
          </p:nvPr>
        </p:nvSpPr>
        <p:spPr/>
        <p:txBody>
          <a:bodyPr/>
          <a:lstStyle/>
          <a:p>
            <a:endParaRPr lang="zh-HK" altLang="en-US"/>
          </a:p>
        </p:txBody>
      </p:sp>
      <p:sp>
        <p:nvSpPr>
          <p:cNvPr id="5" name="投影片編號版面配置區 4"/>
          <p:cNvSpPr>
            <a:spLocks noGrp="1"/>
          </p:cNvSpPr>
          <p:nvPr>
            <p:ph type="sldNum" sz="quarter" idx="12"/>
          </p:nvPr>
        </p:nvSpPr>
        <p:spPr/>
        <p:txBody>
          <a:bodyPr/>
          <a:lstStyle/>
          <a:p>
            <a:fld id="{AA815499-F6A7-4097-9E86-08A8294E7AAE}" type="slidenum">
              <a:rPr lang="zh-HK" altLang="en-US" smtClean="0"/>
              <a:pPr/>
              <a:t>‹#›</a:t>
            </a:fld>
            <a:endParaRPr lang="zh-HK" altLang="en-US"/>
          </a:p>
        </p:txBody>
      </p:sp>
    </p:spTree>
    <p:extLst>
      <p:ext uri="{BB962C8B-B14F-4D97-AF65-F5344CB8AC3E}">
        <p14:creationId xmlns:p14="http://schemas.microsoft.com/office/powerpoint/2010/main" xmlns="" val="13595562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B3600214-F2F3-4C9D-B8C7-CEF593B58751}" type="datetimeFigureOut">
              <a:rPr lang="zh-HK" altLang="en-US" smtClean="0"/>
              <a:pPr/>
              <a:t>5/11/2013</a:t>
            </a:fld>
            <a:endParaRPr lang="zh-HK" altLang="en-US"/>
          </a:p>
        </p:txBody>
      </p:sp>
      <p:sp>
        <p:nvSpPr>
          <p:cNvPr id="3" name="頁尾版面配置區 2"/>
          <p:cNvSpPr>
            <a:spLocks noGrp="1"/>
          </p:cNvSpPr>
          <p:nvPr>
            <p:ph type="ftr" sz="quarter" idx="11"/>
          </p:nvPr>
        </p:nvSpPr>
        <p:spPr/>
        <p:txBody>
          <a:bodyPr/>
          <a:lstStyle/>
          <a:p>
            <a:endParaRPr lang="zh-HK" altLang="en-US"/>
          </a:p>
        </p:txBody>
      </p:sp>
      <p:sp>
        <p:nvSpPr>
          <p:cNvPr id="4" name="投影片編號版面配置區 3"/>
          <p:cNvSpPr>
            <a:spLocks noGrp="1"/>
          </p:cNvSpPr>
          <p:nvPr>
            <p:ph type="sldNum" sz="quarter" idx="12"/>
          </p:nvPr>
        </p:nvSpPr>
        <p:spPr/>
        <p:txBody>
          <a:bodyPr/>
          <a:lstStyle/>
          <a:p>
            <a:fld id="{AA815499-F6A7-4097-9E86-08A8294E7AAE}" type="slidenum">
              <a:rPr lang="zh-HK" altLang="en-US" smtClean="0"/>
              <a:pPr/>
              <a:t>‹#›</a:t>
            </a:fld>
            <a:endParaRPr lang="zh-HK" altLang="en-US"/>
          </a:p>
        </p:txBody>
      </p:sp>
    </p:spTree>
    <p:extLst>
      <p:ext uri="{BB962C8B-B14F-4D97-AF65-F5344CB8AC3E}">
        <p14:creationId xmlns:p14="http://schemas.microsoft.com/office/powerpoint/2010/main" xmlns="" val="1385707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HK"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B3600214-F2F3-4C9D-B8C7-CEF593B58751}" type="datetimeFigureOut">
              <a:rPr lang="zh-HK" altLang="en-US" smtClean="0"/>
              <a:pPr/>
              <a:t>5/11/2013</a:t>
            </a:fld>
            <a:endParaRPr lang="zh-HK" altLang="en-US"/>
          </a:p>
        </p:txBody>
      </p:sp>
      <p:sp>
        <p:nvSpPr>
          <p:cNvPr id="6" name="頁尾版面配置區 5"/>
          <p:cNvSpPr>
            <a:spLocks noGrp="1"/>
          </p:cNvSpPr>
          <p:nvPr>
            <p:ph type="ftr" sz="quarter" idx="11"/>
          </p:nvPr>
        </p:nvSpPr>
        <p:spPr/>
        <p:txBody>
          <a:bodyPr/>
          <a:lstStyle/>
          <a:p>
            <a:endParaRPr lang="zh-HK" altLang="en-US"/>
          </a:p>
        </p:txBody>
      </p:sp>
      <p:sp>
        <p:nvSpPr>
          <p:cNvPr id="7" name="投影片編號版面配置區 6"/>
          <p:cNvSpPr>
            <a:spLocks noGrp="1"/>
          </p:cNvSpPr>
          <p:nvPr>
            <p:ph type="sldNum" sz="quarter" idx="12"/>
          </p:nvPr>
        </p:nvSpPr>
        <p:spPr/>
        <p:txBody>
          <a:bodyPr/>
          <a:lstStyle/>
          <a:p>
            <a:fld id="{AA815499-F6A7-4097-9E86-08A8294E7AAE}" type="slidenum">
              <a:rPr lang="zh-HK" altLang="en-US" smtClean="0"/>
              <a:pPr/>
              <a:t>‹#›</a:t>
            </a:fld>
            <a:endParaRPr lang="zh-HK" altLang="en-US"/>
          </a:p>
        </p:txBody>
      </p:sp>
    </p:spTree>
    <p:extLst>
      <p:ext uri="{BB962C8B-B14F-4D97-AF65-F5344CB8AC3E}">
        <p14:creationId xmlns:p14="http://schemas.microsoft.com/office/powerpoint/2010/main" xmlns="" val="4125405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HK"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HK"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B3600214-F2F3-4C9D-B8C7-CEF593B58751}" type="datetimeFigureOut">
              <a:rPr lang="zh-HK" altLang="en-US" smtClean="0"/>
              <a:pPr/>
              <a:t>5/11/2013</a:t>
            </a:fld>
            <a:endParaRPr lang="zh-HK" altLang="en-US"/>
          </a:p>
        </p:txBody>
      </p:sp>
      <p:sp>
        <p:nvSpPr>
          <p:cNvPr id="6" name="頁尾版面配置區 5"/>
          <p:cNvSpPr>
            <a:spLocks noGrp="1"/>
          </p:cNvSpPr>
          <p:nvPr>
            <p:ph type="ftr" sz="quarter" idx="11"/>
          </p:nvPr>
        </p:nvSpPr>
        <p:spPr/>
        <p:txBody>
          <a:bodyPr/>
          <a:lstStyle/>
          <a:p>
            <a:endParaRPr lang="zh-HK" altLang="en-US"/>
          </a:p>
        </p:txBody>
      </p:sp>
      <p:sp>
        <p:nvSpPr>
          <p:cNvPr id="7" name="投影片編號版面配置區 6"/>
          <p:cNvSpPr>
            <a:spLocks noGrp="1"/>
          </p:cNvSpPr>
          <p:nvPr>
            <p:ph type="sldNum" sz="quarter" idx="12"/>
          </p:nvPr>
        </p:nvSpPr>
        <p:spPr/>
        <p:txBody>
          <a:bodyPr/>
          <a:lstStyle/>
          <a:p>
            <a:fld id="{AA815499-F6A7-4097-9E86-08A8294E7AAE}" type="slidenum">
              <a:rPr lang="zh-HK" altLang="en-US" smtClean="0"/>
              <a:pPr/>
              <a:t>‹#›</a:t>
            </a:fld>
            <a:endParaRPr lang="zh-HK" altLang="en-US"/>
          </a:p>
        </p:txBody>
      </p:sp>
    </p:spTree>
    <p:extLst>
      <p:ext uri="{BB962C8B-B14F-4D97-AF65-F5344CB8AC3E}">
        <p14:creationId xmlns:p14="http://schemas.microsoft.com/office/powerpoint/2010/main" xmlns="" val="33125347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2.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HK"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HK"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600214-F2F3-4C9D-B8C7-CEF593B58751}" type="datetimeFigureOut">
              <a:rPr lang="zh-HK" altLang="en-US" smtClean="0"/>
              <a:pPr/>
              <a:t>5/11/2013</a:t>
            </a:fld>
            <a:endParaRPr lang="zh-HK"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HK"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815499-F6A7-4097-9E86-08A8294E7AAE}" type="slidenum">
              <a:rPr lang="zh-HK" altLang="en-US" smtClean="0"/>
              <a:pPr/>
              <a:t>‹#›</a:t>
            </a:fld>
            <a:endParaRPr lang="zh-HK" altLang="en-US"/>
          </a:p>
        </p:txBody>
      </p:sp>
    </p:spTree>
    <p:extLst>
      <p:ext uri="{BB962C8B-B14F-4D97-AF65-F5344CB8AC3E}">
        <p14:creationId xmlns:p14="http://schemas.microsoft.com/office/powerpoint/2010/main" xmlns="" val="42762884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B75E1E-E84D-49B6-B392-E4136F07D721}" type="datetimeFigureOut">
              <a:rPr lang="en-US" smtClean="0">
                <a:solidFill>
                  <a:prstClr val="black">
                    <a:tint val="75000"/>
                  </a:prstClr>
                </a:solidFill>
              </a:rPr>
              <a:pPr/>
              <a:t>11/5/2013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77885F-2894-4C10-9018-540C7D2E9E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527595531"/>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710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71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kumimoji="0" sz="1400">
                <a:solidFill>
                  <a:srgbClr val="FFFFFF"/>
                </a:solidFill>
                <a:latin typeface="+mn-lt"/>
                <a:ea typeface="ＭＳ Ｐゴシック" pitchFamily="-80" charset="-128"/>
                <a:cs typeface="+mn-cs"/>
              </a:defRPr>
            </a:lvl1pPr>
          </a:lstStyle>
          <a:p>
            <a:pPr>
              <a:defRPr/>
            </a:pPr>
            <a:endParaRPr lang="en-US"/>
          </a:p>
        </p:txBody>
      </p:sp>
      <p:sp>
        <p:nvSpPr>
          <p:cNvPr id="47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kumimoji="0" sz="1400">
                <a:solidFill>
                  <a:srgbClr val="FFFFFF"/>
                </a:solidFill>
                <a:latin typeface="+mn-lt"/>
                <a:ea typeface="ＭＳ Ｐゴシック" pitchFamily="-80" charset="-128"/>
                <a:cs typeface="+mn-cs"/>
              </a:defRPr>
            </a:lvl1pPr>
          </a:lstStyle>
          <a:p>
            <a:pPr>
              <a:defRPr/>
            </a:pPr>
            <a:endParaRPr lang="en-US"/>
          </a:p>
        </p:txBody>
      </p:sp>
      <p:sp>
        <p:nvSpPr>
          <p:cNvPr id="471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r">
              <a:defRPr kumimoji="0" sz="1400">
                <a:solidFill>
                  <a:srgbClr val="FFFFFF"/>
                </a:solidFill>
                <a:latin typeface="Calibri" charset="0"/>
                <a:ea typeface="MS PGothic" charset="0"/>
                <a:cs typeface="MS PGothic" charset="0"/>
              </a:defRPr>
            </a:lvl1pPr>
          </a:lstStyle>
          <a:p>
            <a:pPr fontAlgn="base">
              <a:spcBef>
                <a:spcPct val="0"/>
              </a:spcBef>
              <a:spcAft>
                <a:spcPct val="0"/>
              </a:spcAft>
              <a:defRPr/>
            </a:pPr>
            <a:fld id="{22C97C25-A352-4CB3-9868-C1B72290E518}" type="slidenum">
              <a:rPr lang="en-US"/>
              <a:pPr fontAlgn="base">
                <a:spcBef>
                  <a:spcPct val="0"/>
                </a:spcBef>
                <a:spcAft>
                  <a:spcPct val="0"/>
                </a:spcAft>
                <a:defRPr/>
              </a:pPr>
              <a:t>‹#›</a:t>
            </a:fld>
            <a:endParaRPr lang="en-US"/>
          </a:p>
        </p:txBody>
      </p:sp>
      <p:pic>
        <p:nvPicPr>
          <p:cNvPr id="1031" name="Picture 6" descr="Shop.comPoweredbyMHK_White_PNG.png"/>
          <p:cNvPicPr>
            <a:picLocks noChangeAspect="1"/>
          </p:cNvPicPr>
          <p:nvPr userDrawn="1"/>
        </p:nvPicPr>
        <p:blipFill>
          <a:blip r:embed="rId15" cstate="print"/>
          <a:srcRect/>
          <a:stretch>
            <a:fillRect/>
          </a:stretch>
        </p:blipFill>
        <p:spPr bwMode="auto">
          <a:xfrm>
            <a:off x="7239000" y="6400800"/>
            <a:ext cx="1828800" cy="385763"/>
          </a:xfrm>
          <a:prstGeom prst="rect">
            <a:avLst/>
          </a:prstGeom>
          <a:noFill/>
          <a:ln w="9525">
            <a:noFill/>
            <a:miter lim="800000"/>
            <a:headEnd/>
            <a:tailEnd/>
          </a:ln>
        </p:spPr>
      </p:pic>
    </p:spTree>
  </p:cSld>
  <p:clrMap bg1="dk2" tx1="lt1" bg2="dk1"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Lst>
  <p:transition spd="med">
    <p:fade/>
  </p:transition>
  <p:hf sldNum="0" hdr="0"/>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Calibri" pitchFamily="34" charset="0"/>
          <a:ea typeface="MS PGothic" pitchFamily="34" charset="-128"/>
        </a:defRPr>
      </a:lvl2pPr>
      <a:lvl3pPr algn="ctr" rtl="0" eaLnBrk="0" fontAlgn="base" hangingPunct="0">
        <a:spcBef>
          <a:spcPct val="0"/>
        </a:spcBef>
        <a:spcAft>
          <a:spcPct val="0"/>
        </a:spcAft>
        <a:defRPr sz="4400">
          <a:solidFill>
            <a:schemeClr val="tx2"/>
          </a:solidFill>
          <a:latin typeface="Calibri" pitchFamily="34" charset="0"/>
          <a:ea typeface="MS PGothic" pitchFamily="34" charset="-128"/>
        </a:defRPr>
      </a:lvl3pPr>
      <a:lvl4pPr algn="ctr" rtl="0" eaLnBrk="0" fontAlgn="base" hangingPunct="0">
        <a:spcBef>
          <a:spcPct val="0"/>
        </a:spcBef>
        <a:spcAft>
          <a:spcPct val="0"/>
        </a:spcAft>
        <a:defRPr sz="4400">
          <a:solidFill>
            <a:schemeClr val="tx2"/>
          </a:solidFill>
          <a:latin typeface="Calibri" pitchFamily="34" charset="0"/>
          <a:ea typeface="MS PGothic" pitchFamily="34" charset="-128"/>
        </a:defRPr>
      </a:lvl4pPr>
      <a:lvl5pPr algn="ctr" rtl="0" eaLnBrk="0" fontAlgn="base" hangingPunct="0">
        <a:spcBef>
          <a:spcPct val="0"/>
        </a:spcBef>
        <a:spcAft>
          <a:spcPct val="0"/>
        </a:spcAft>
        <a:defRPr sz="4400">
          <a:solidFill>
            <a:schemeClr val="tx2"/>
          </a:solidFill>
          <a:latin typeface="Calibri" pitchFamily="34" charset="0"/>
          <a:ea typeface="MS PGothic" pitchFamily="34" charset="-128"/>
        </a:defRPr>
      </a:lvl5pPr>
      <a:lvl6pPr marL="457200" algn="ctr" rtl="0" fontAlgn="base">
        <a:spcBef>
          <a:spcPct val="0"/>
        </a:spcBef>
        <a:spcAft>
          <a:spcPct val="0"/>
        </a:spcAft>
        <a:defRPr sz="4400">
          <a:solidFill>
            <a:schemeClr val="tx2"/>
          </a:solidFill>
          <a:latin typeface="Verdana" pitchFamily="-80" charset="0"/>
          <a:ea typeface="ＭＳ Ｐゴシック" pitchFamily="-80" charset="-128"/>
        </a:defRPr>
      </a:lvl6pPr>
      <a:lvl7pPr marL="914400" algn="ctr" rtl="0" fontAlgn="base">
        <a:spcBef>
          <a:spcPct val="0"/>
        </a:spcBef>
        <a:spcAft>
          <a:spcPct val="0"/>
        </a:spcAft>
        <a:defRPr sz="4400">
          <a:solidFill>
            <a:schemeClr val="tx2"/>
          </a:solidFill>
          <a:latin typeface="Verdana" pitchFamily="-80" charset="0"/>
          <a:ea typeface="ＭＳ Ｐゴシック" pitchFamily="-80" charset="-128"/>
        </a:defRPr>
      </a:lvl7pPr>
      <a:lvl8pPr marL="1371600" algn="ctr" rtl="0" fontAlgn="base">
        <a:spcBef>
          <a:spcPct val="0"/>
        </a:spcBef>
        <a:spcAft>
          <a:spcPct val="0"/>
        </a:spcAft>
        <a:defRPr sz="4400">
          <a:solidFill>
            <a:schemeClr val="tx2"/>
          </a:solidFill>
          <a:latin typeface="Verdana" pitchFamily="-80" charset="0"/>
          <a:ea typeface="ＭＳ Ｐゴシック" pitchFamily="-80" charset="-128"/>
        </a:defRPr>
      </a:lvl8pPr>
      <a:lvl9pPr marL="1828800" algn="ctr" rtl="0" fontAlgn="base">
        <a:spcBef>
          <a:spcPct val="0"/>
        </a:spcBef>
        <a:spcAft>
          <a:spcPct val="0"/>
        </a:spcAft>
        <a:defRPr sz="4400">
          <a:solidFill>
            <a:schemeClr val="tx2"/>
          </a:solidFill>
          <a:latin typeface="Verdana" pitchFamily="-80" charset="0"/>
          <a:ea typeface="ＭＳ Ｐゴシック" pitchFamily="-80" charset="-128"/>
        </a:defRPr>
      </a:lvl9pPr>
    </p:titleStyle>
    <p:bodyStyle>
      <a:lvl1pPr marL="342900" indent="-342900" algn="l" rtl="0" eaLnBrk="0" fontAlgn="base" hangingPunct="0">
        <a:spcBef>
          <a:spcPct val="20000"/>
        </a:spcBef>
        <a:spcAft>
          <a:spcPct val="0"/>
        </a:spcAft>
        <a:buClr>
          <a:srgbClr val="FFFF66"/>
        </a:buClr>
        <a:buFont typeface="Wingdings" pitchFamily="2" charset="2"/>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lr>
          <a:srgbClr val="CCFF66"/>
        </a:buClr>
        <a:buFont typeface="Wingdings" pitchFamily="2" charset="2"/>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rgbClr val="FFFF66"/>
        </a:buClr>
        <a:buFont typeface="Wingdings" pitchFamily="2" charset="2"/>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lr>
          <a:srgbClr val="CCFF66"/>
        </a:buClr>
        <a:buFont typeface="Wingdings" pitchFamily="2" charset="2"/>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lr>
          <a:srgbClr val="FFFF66"/>
        </a:buClr>
        <a:buFont typeface="Wingdings" pitchFamily="2" charset="2"/>
        <a:buChar char=""/>
        <a:defRPr sz="2000">
          <a:solidFill>
            <a:schemeClr val="tx1"/>
          </a:solidFill>
          <a:latin typeface="+mn-lt"/>
          <a:ea typeface="MS PGothic" pitchFamily="34" charset="-128"/>
        </a:defRPr>
      </a:lvl5pPr>
      <a:lvl6pPr marL="2514600" indent="-228600" algn="l" rtl="0" fontAlgn="base">
        <a:spcBef>
          <a:spcPct val="20000"/>
        </a:spcBef>
        <a:spcAft>
          <a:spcPct val="0"/>
        </a:spcAft>
        <a:buClr>
          <a:srgbClr val="FFFF66"/>
        </a:buClr>
        <a:buFont typeface="Wingdings" pitchFamily="-80" charset="2"/>
        <a:buChar char=""/>
        <a:defRPr sz="2000">
          <a:solidFill>
            <a:schemeClr val="tx1"/>
          </a:solidFill>
          <a:latin typeface="+mn-lt"/>
          <a:ea typeface="+mn-ea"/>
        </a:defRPr>
      </a:lvl6pPr>
      <a:lvl7pPr marL="2971800" indent="-228600" algn="l" rtl="0" fontAlgn="base">
        <a:spcBef>
          <a:spcPct val="20000"/>
        </a:spcBef>
        <a:spcAft>
          <a:spcPct val="0"/>
        </a:spcAft>
        <a:buClr>
          <a:srgbClr val="FFFF66"/>
        </a:buClr>
        <a:buFont typeface="Wingdings" pitchFamily="-80" charset="2"/>
        <a:buChar char=""/>
        <a:defRPr sz="2000">
          <a:solidFill>
            <a:schemeClr val="tx1"/>
          </a:solidFill>
          <a:latin typeface="+mn-lt"/>
          <a:ea typeface="+mn-ea"/>
        </a:defRPr>
      </a:lvl7pPr>
      <a:lvl8pPr marL="3429000" indent="-228600" algn="l" rtl="0" fontAlgn="base">
        <a:spcBef>
          <a:spcPct val="20000"/>
        </a:spcBef>
        <a:spcAft>
          <a:spcPct val="0"/>
        </a:spcAft>
        <a:buClr>
          <a:srgbClr val="FFFF66"/>
        </a:buClr>
        <a:buFont typeface="Wingdings" pitchFamily="-80" charset="2"/>
        <a:buChar char=""/>
        <a:defRPr sz="2000">
          <a:solidFill>
            <a:schemeClr val="tx1"/>
          </a:solidFill>
          <a:latin typeface="+mn-lt"/>
          <a:ea typeface="+mn-ea"/>
        </a:defRPr>
      </a:lvl8pPr>
      <a:lvl9pPr marL="3886200" indent="-228600" algn="l" rtl="0" fontAlgn="base">
        <a:spcBef>
          <a:spcPct val="20000"/>
        </a:spcBef>
        <a:spcAft>
          <a:spcPct val="0"/>
        </a:spcAft>
        <a:buClr>
          <a:srgbClr val="FFFF66"/>
        </a:buClr>
        <a:buFont typeface="Wingdings" pitchFamily="-80" charset="2"/>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nb-NO"/>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nb-NO"/>
              <a:t>Click to edit Master text styles</a:t>
            </a:r>
          </a:p>
          <a:p>
            <a:pPr lvl="1"/>
            <a:r>
              <a:rPr lang="nb-NO"/>
              <a:t>Second level</a:t>
            </a:r>
          </a:p>
          <a:p>
            <a:pPr lvl="2"/>
            <a:r>
              <a:rPr lang="nb-NO"/>
              <a:t>Third level</a:t>
            </a:r>
          </a:p>
          <a:p>
            <a:pPr lvl="3"/>
            <a:r>
              <a:rPr lang="nb-NO"/>
              <a:t>Fourth level</a:t>
            </a:r>
          </a:p>
          <a:p>
            <a:pPr lvl="4"/>
            <a:r>
              <a:rPr lang="nb-NO"/>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defTabSz="457200" fontAlgn="base">
              <a:spcBef>
                <a:spcPct val="0"/>
              </a:spcBef>
              <a:spcAft>
                <a:spcPct val="0"/>
              </a:spcAft>
            </a:pPr>
            <a:fld id="{2CEDF9D8-8ECA-834F-BAFF-E76730E11318}" type="datetime1">
              <a:rPr lang="nb-NO">
                <a:ea typeface="ＭＳ Ｐゴシック" charset="0"/>
                <a:cs typeface="ＭＳ Ｐゴシック" charset="0"/>
              </a:rPr>
              <a:pPr defTabSz="457200" fontAlgn="base">
                <a:spcBef>
                  <a:spcPct val="0"/>
                </a:spcBef>
                <a:spcAft>
                  <a:spcPct val="0"/>
                </a:spcAft>
              </a:pPr>
              <a:t>05.11.2013</a:t>
            </a:fld>
            <a:endParaRPr lang="nb-NO" dirty="0">
              <a:ea typeface="ＭＳ Ｐゴシック" charset="0"/>
              <a:cs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defRPr>
            </a:lvl1pPr>
          </a:lstStyle>
          <a:p>
            <a:pPr defTabSz="457200" fontAlgn="base">
              <a:spcBef>
                <a:spcPct val="0"/>
              </a:spcBef>
              <a:spcAft>
                <a:spcPct val="0"/>
              </a:spcAft>
            </a:pPr>
            <a:endParaRPr lang="en-US" dirty="0">
              <a:ea typeface="ＭＳ Ｐゴシック" charset="0"/>
              <a:cs typeface="ＭＳ Ｐゴシック"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defTabSz="457200" fontAlgn="base">
              <a:spcBef>
                <a:spcPct val="0"/>
              </a:spcBef>
              <a:spcAft>
                <a:spcPct val="0"/>
              </a:spcAft>
            </a:pPr>
            <a:fld id="{649B0AF7-F255-984C-90FA-DB2710BFF66F}" type="slidenum">
              <a:rPr lang="nb-NO">
                <a:ea typeface="ＭＳ Ｐゴシック" charset="0"/>
                <a:cs typeface="ＭＳ Ｐゴシック" charset="0"/>
              </a:rPr>
              <a:pPr defTabSz="457200" fontAlgn="base">
                <a:spcBef>
                  <a:spcPct val="0"/>
                </a:spcBef>
                <a:spcAft>
                  <a:spcPct val="0"/>
                </a:spcAft>
              </a:pPr>
              <a:t>‹#›</a:t>
            </a:fld>
            <a:endParaRPr lang="nb-NO" dirty="0">
              <a:ea typeface="ＭＳ Ｐゴシック" charset="0"/>
              <a:cs typeface="ＭＳ Ｐゴシック" charset="0"/>
            </a:endParaRPr>
          </a:p>
        </p:txBody>
      </p:sp>
    </p:spTree>
    <p:extLst>
      <p:ext uri="{BB962C8B-B14F-4D97-AF65-F5344CB8AC3E}">
        <p14:creationId xmlns="" xmlns:p14="http://schemas.microsoft.com/office/powerpoint/2010/main" val="2051086689"/>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313C7C95-C49B-6645-B355-A4E655168D7C}" type="datetimeFigureOut">
              <a:rPr lang="en-US" smtClean="0">
                <a:solidFill>
                  <a:prstClr val="black">
                    <a:tint val="75000"/>
                  </a:prstClr>
                </a:solidFill>
              </a:rPr>
              <a:pPr defTabSz="457200"/>
              <a:t>11/5/2013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506F2D98-3F59-084A-B5B6-B69482B86E45}"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 xmlns:p14="http://schemas.microsoft.com/office/powerpoint/2010/main" val="3662175121"/>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4.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 Id="rId9"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2.jpeg"/><Relationship Id="rId1" Type="http://schemas.openxmlformats.org/officeDocument/2006/relationships/slideLayout" Target="../slideLayouts/slideLayout4.xml"/><Relationship Id="rId4" Type="http://schemas.openxmlformats.org/officeDocument/2006/relationships/image" Target="../media/image37.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2.jpeg"/><Relationship Id="rId1" Type="http://schemas.openxmlformats.org/officeDocument/2006/relationships/slideLayout" Target="../slideLayouts/slideLayout4.xml"/><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3" Type="http://schemas.openxmlformats.org/officeDocument/2006/relationships/image" Target="../media/image61.png"/><Relationship Id="rId18" Type="http://schemas.openxmlformats.org/officeDocument/2006/relationships/image" Target="../media/image66.png"/><Relationship Id="rId26" Type="http://schemas.openxmlformats.org/officeDocument/2006/relationships/image" Target="../media/image74.png"/><Relationship Id="rId39" Type="http://schemas.openxmlformats.org/officeDocument/2006/relationships/image" Target="../media/image87.png"/><Relationship Id="rId3" Type="http://schemas.openxmlformats.org/officeDocument/2006/relationships/image" Target="../media/image51.png"/><Relationship Id="rId21" Type="http://schemas.openxmlformats.org/officeDocument/2006/relationships/image" Target="../media/image69.png"/><Relationship Id="rId34" Type="http://schemas.openxmlformats.org/officeDocument/2006/relationships/image" Target="../media/image82.png"/><Relationship Id="rId42" Type="http://schemas.openxmlformats.org/officeDocument/2006/relationships/image" Target="../media/image90.png"/><Relationship Id="rId47" Type="http://schemas.openxmlformats.org/officeDocument/2006/relationships/image" Target="../media/image95.png"/><Relationship Id="rId50" Type="http://schemas.openxmlformats.org/officeDocument/2006/relationships/image" Target="../media/image98.png"/><Relationship Id="rId7" Type="http://schemas.openxmlformats.org/officeDocument/2006/relationships/image" Target="../media/image55.png"/><Relationship Id="rId12" Type="http://schemas.openxmlformats.org/officeDocument/2006/relationships/image" Target="../media/image60.png"/><Relationship Id="rId17" Type="http://schemas.openxmlformats.org/officeDocument/2006/relationships/image" Target="../media/image65.png"/><Relationship Id="rId25" Type="http://schemas.openxmlformats.org/officeDocument/2006/relationships/image" Target="../media/image73.png"/><Relationship Id="rId33" Type="http://schemas.openxmlformats.org/officeDocument/2006/relationships/image" Target="../media/image81.png"/><Relationship Id="rId38" Type="http://schemas.openxmlformats.org/officeDocument/2006/relationships/image" Target="../media/image86.png"/><Relationship Id="rId46" Type="http://schemas.openxmlformats.org/officeDocument/2006/relationships/image" Target="../media/image94.png"/><Relationship Id="rId2" Type="http://schemas.openxmlformats.org/officeDocument/2006/relationships/image" Target="../media/image50.png"/><Relationship Id="rId16" Type="http://schemas.openxmlformats.org/officeDocument/2006/relationships/image" Target="../media/image64.png"/><Relationship Id="rId20" Type="http://schemas.openxmlformats.org/officeDocument/2006/relationships/image" Target="../media/image68.png"/><Relationship Id="rId29" Type="http://schemas.openxmlformats.org/officeDocument/2006/relationships/image" Target="../media/image77.png"/><Relationship Id="rId41"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image" Target="../media/image59.png"/><Relationship Id="rId24" Type="http://schemas.openxmlformats.org/officeDocument/2006/relationships/image" Target="../media/image72.png"/><Relationship Id="rId32" Type="http://schemas.openxmlformats.org/officeDocument/2006/relationships/image" Target="../media/image80.png"/><Relationship Id="rId37" Type="http://schemas.openxmlformats.org/officeDocument/2006/relationships/image" Target="../media/image85.png"/><Relationship Id="rId40" Type="http://schemas.openxmlformats.org/officeDocument/2006/relationships/image" Target="../media/image88.png"/><Relationship Id="rId45" Type="http://schemas.openxmlformats.org/officeDocument/2006/relationships/image" Target="../media/image93.png"/><Relationship Id="rId53" Type="http://schemas.openxmlformats.org/officeDocument/2006/relationships/image" Target="../media/image101.png"/><Relationship Id="rId5" Type="http://schemas.openxmlformats.org/officeDocument/2006/relationships/image" Target="../media/image53.png"/><Relationship Id="rId15" Type="http://schemas.openxmlformats.org/officeDocument/2006/relationships/image" Target="../media/image63.png"/><Relationship Id="rId23" Type="http://schemas.openxmlformats.org/officeDocument/2006/relationships/image" Target="../media/image71.png"/><Relationship Id="rId28" Type="http://schemas.openxmlformats.org/officeDocument/2006/relationships/image" Target="../media/image76.png"/><Relationship Id="rId36" Type="http://schemas.openxmlformats.org/officeDocument/2006/relationships/image" Target="../media/image84.png"/><Relationship Id="rId49" Type="http://schemas.openxmlformats.org/officeDocument/2006/relationships/image" Target="../media/image97.png"/><Relationship Id="rId10" Type="http://schemas.openxmlformats.org/officeDocument/2006/relationships/image" Target="../media/image58.png"/><Relationship Id="rId19" Type="http://schemas.openxmlformats.org/officeDocument/2006/relationships/image" Target="../media/image67.png"/><Relationship Id="rId31" Type="http://schemas.openxmlformats.org/officeDocument/2006/relationships/image" Target="../media/image79.png"/><Relationship Id="rId44" Type="http://schemas.openxmlformats.org/officeDocument/2006/relationships/image" Target="../media/image92.png"/><Relationship Id="rId52" Type="http://schemas.openxmlformats.org/officeDocument/2006/relationships/image" Target="../media/image100.jpe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2.png"/><Relationship Id="rId22" Type="http://schemas.openxmlformats.org/officeDocument/2006/relationships/image" Target="../media/image70.png"/><Relationship Id="rId27" Type="http://schemas.openxmlformats.org/officeDocument/2006/relationships/image" Target="../media/image75.png"/><Relationship Id="rId30" Type="http://schemas.openxmlformats.org/officeDocument/2006/relationships/image" Target="../media/image78.png"/><Relationship Id="rId35" Type="http://schemas.openxmlformats.org/officeDocument/2006/relationships/image" Target="../media/image83.png"/><Relationship Id="rId43" Type="http://schemas.openxmlformats.org/officeDocument/2006/relationships/image" Target="../media/image91.png"/><Relationship Id="rId48" Type="http://schemas.openxmlformats.org/officeDocument/2006/relationships/image" Target="../media/image96.png"/><Relationship Id="rId8" Type="http://schemas.openxmlformats.org/officeDocument/2006/relationships/image" Target="../media/image56.png"/><Relationship Id="rId51" Type="http://schemas.openxmlformats.org/officeDocument/2006/relationships/image" Target="../media/image99.png"/></Relationships>
</file>

<file path=ppt/slides/_rels/slide29.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image" Target="../media/image102.png"/><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jpe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png"/><Relationship Id="rId1" Type="http://schemas.openxmlformats.org/officeDocument/2006/relationships/slideLayout" Target="../slideLayouts/slideLayout4.xml"/><Relationship Id="rId4" Type="http://schemas.openxmlformats.org/officeDocument/2006/relationships/image" Target="../media/image114.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17.gif"/><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8" Type="http://schemas.openxmlformats.org/officeDocument/2006/relationships/image" Target="../media/image124.jpeg"/><Relationship Id="rId3" Type="http://schemas.openxmlformats.org/officeDocument/2006/relationships/image" Target="../media/image119.jpeg"/><Relationship Id="rId7" Type="http://schemas.openxmlformats.org/officeDocument/2006/relationships/image" Target="../media/image123.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22.jpeg"/><Relationship Id="rId5" Type="http://schemas.openxmlformats.org/officeDocument/2006/relationships/image" Target="../media/image121.jpeg"/><Relationship Id="rId10" Type="http://schemas.openxmlformats.org/officeDocument/2006/relationships/image" Target="../media/image126.jpeg"/><Relationship Id="rId4" Type="http://schemas.openxmlformats.org/officeDocument/2006/relationships/image" Target="../media/image120.jpeg"/><Relationship Id="rId9" Type="http://schemas.openxmlformats.org/officeDocument/2006/relationships/image" Target="../media/image125.jpeg"/></Relationships>
</file>

<file path=ppt/slides/_rels/slide41.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4.xml"/><Relationship Id="rId6" Type="http://schemas.openxmlformats.org/officeDocument/2006/relationships/image" Target="../media/image131.jpeg"/><Relationship Id="rId5" Type="http://schemas.openxmlformats.org/officeDocument/2006/relationships/image" Target="../media/image130.jpeg"/><Relationship Id="rId4" Type="http://schemas.openxmlformats.org/officeDocument/2006/relationships/image" Target="../media/image129.jpeg"/></Relationships>
</file>

<file path=ppt/slides/_rels/slide42.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4.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6"/>
          <p:cNvSpPr txBox="1">
            <a:spLocks noChangeArrowheads="1"/>
          </p:cNvSpPr>
          <p:nvPr/>
        </p:nvSpPr>
        <p:spPr bwMode="auto">
          <a:xfrm>
            <a:off x="2895600" y="2133600"/>
            <a:ext cx="5999163" cy="1138238"/>
          </a:xfrm>
          <a:prstGeom prst="rect">
            <a:avLst/>
          </a:prstGeom>
          <a:noFill/>
          <a:ln w="9525">
            <a:noFill/>
            <a:miter lim="800000"/>
            <a:headEnd/>
            <a:tailEnd/>
          </a:ln>
          <a:effectLst/>
        </p:spPr>
        <p:txBody>
          <a:bodyPr>
            <a:spAutoFit/>
          </a:bodyPr>
          <a:lstStyle/>
          <a:p>
            <a:pPr algn="ctr">
              <a:spcBef>
                <a:spcPct val="50000"/>
              </a:spcBef>
              <a:defRPr/>
            </a:pPr>
            <a:r>
              <a:rPr lang="en-US" sz="6800" b="1" dirty="0">
                <a:solidFill>
                  <a:srgbClr val="33CCFF"/>
                </a:solidFill>
                <a:effectLst>
                  <a:outerShdw blurRad="38100" dist="38100" dir="2700000" algn="tl">
                    <a:srgbClr val="808080"/>
                  </a:outerShdw>
                </a:effectLst>
                <a:ea typeface="新細明體" pitchFamily="18" charset="-120"/>
              </a:rPr>
              <a:t>Margaret Chan</a:t>
            </a:r>
          </a:p>
        </p:txBody>
      </p:sp>
      <p:sp>
        <p:nvSpPr>
          <p:cNvPr id="13" name="Text Box 6"/>
          <p:cNvSpPr txBox="1">
            <a:spLocks noChangeArrowheads="1"/>
          </p:cNvSpPr>
          <p:nvPr/>
        </p:nvSpPr>
        <p:spPr bwMode="auto">
          <a:xfrm>
            <a:off x="3059113" y="3276600"/>
            <a:ext cx="5903912" cy="1262063"/>
          </a:xfrm>
          <a:prstGeom prst="rect">
            <a:avLst/>
          </a:prstGeom>
          <a:noFill/>
          <a:ln w="9525">
            <a:noFill/>
            <a:miter lim="800000"/>
            <a:headEnd/>
            <a:tailEnd/>
          </a:ln>
          <a:effectLst/>
        </p:spPr>
        <p:txBody>
          <a:bodyPr>
            <a:spAutoFit/>
          </a:bodyPr>
          <a:lstStyle/>
          <a:p>
            <a:pPr algn="ctr">
              <a:spcBef>
                <a:spcPts val="1200"/>
              </a:spcBef>
              <a:defRPr/>
            </a:pPr>
            <a:r>
              <a:rPr lang="zh-TW" altLang="en-US" sz="4400" dirty="0">
                <a:solidFill>
                  <a:prstClr val="white"/>
                </a:solidFill>
                <a:latin typeface="華康儷中黑" pitchFamily="49" charset="-120"/>
                <a:ea typeface="華康儷中黑" pitchFamily="49" charset="-120"/>
              </a:rPr>
              <a:t>總顧問經理級經銷商</a:t>
            </a:r>
            <a:r>
              <a:rPr lang="en-US" altLang="zh-TW" sz="4400" dirty="0">
                <a:solidFill>
                  <a:prstClr val="white"/>
                </a:solidFill>
                <a:latin typeface="華康儷中黑" pitchFamily="49" charset="-120"/>
                <a:ea typeface="華康儷中黑" pitchFamily="49" charset="-120"/>
              </a:rPr>
              <a:t/>
            </a:r>
            <a:br>
              <a:rPr lang="en-US" altLang="zh-TW" sz="4400" dirty="0">
                <a:solidFill>
                  <a:prstClr val="white"/>
                </a:solidFill>
                <a:latin typeface="華康儷中黑" pitchFamily="49" charset="-120"/>
                <a:ea typeface="華康儷中黑" pitchFamily="49" charset="-120"/>
              </a:rPr>
            </a:br>
            <a:r>
              <a:rPr lang="en-US" altLang="zh-TW" sz="3200" b="1" dirty="0">
                <a:solidFill>
                  <a:prstClr val="white"/>
                </a:solidFill>
                <a:effectLst>
                  <a:outerShdw blurRad="38100" dist="38100" dir="2700000" algn="tl">
                    <a:srgbClr val="808080"/>
                  </a:outerShdw>
                </a:effectLst>
              </a:rPr>
              <a:t>National </a:t>
            </a:r>
            <a:r>
              <a:rPr lang="en-US" sz="3200" b="1" dirty="0">
                <a:solidFill>
                  <a:prstClr val="white"/>
                </a:solidFill>
                <a:effectLst>
                  <a:outerShdw blurRad="38100" dist="38100" dir="2700000" algn="tl">
                    <a:srgbClr val="808080"/>
                  </a:outerShdw>
                </a:effectLst>
                <a:ea typeface="新細明體" pitchFamily="18" charset="-120"/>
              </a:rPr>
              <a:t>Supervising Coordinator </a:t>
            </a:r>
          </a:p>
        </p:txBody>
      </p:sp>
      <p:sp>
        <p:nvSpPr>
          <p:cNvPr id="14" name="Text Box 6"/>
          <p:cNvSpPr txBox="1">
            <a:spLocks noChangeArrowheads="1"/>
          </p:cNvSpPr>
          <p:nvPr/>
        </p:nvSpPr>
        <p:spPr bwMode="auto">
          <a:xfrm>
            <a:off x="3197225" y="4799013"/>
            <a:ext cx="5495925" cy="708025"/>
          </a:xfrm>
          <a:prstGeom prst="rect">
            <a:avLst/>
          </a:prstGeom>
          <a:noFill/>
          <a:ln w="9525">
            <a:noFill/>
            <a:miter lim="800000"/>
            <a:headEnd/>
            <a:tailEnd/>
          </a:ln>
          <a:effectLst/>
        </p:spPr>
        <p:txBody>
          <a:bodyPr>
            <a:spAutoFit/>
          </a:bodyPr>
          <a:lstStyle/>
          <a:p>
            <a:pPr algn="ctr">
              <a:lnSpc>
                <a:spcPts val="1800"/>
              </a:lnSpc>
              <a:spcBef>
                <a:spcPts val="1200"/>
              </a:spcBef>
              <a:defRPr/>
            </a:pPr>
            <a:r>
              <a:rPr lang="zh-TW" altLang="en-US" sz="2800" dirty="0">
                <a:solidFill>
                  <a:prstClr val="white"/>
                </a:solidFill>
                <a:ea typeface="華康儷中黑" pitchFamily="49" charset="-120"/>
              </a:rPr>
              <a:t>四個佣金週期共賺取</a:t>
            </a:r>
            <a:r>
              <a:rPr lang="en-US" altLang="en-US" sz="2800" dirty="0">
                <a:solidFill>
                  <a:prstClr val="white"/>
                </a:solidFill>
                <a:ea typeface="華康儷中黑" pitchFamily="49" charset="-120"/>
              </a:rPr>
              <a:t>HK$76,600</a:t>
            </a:r>
          </a:p>
          <a:p>
            <a:pPr algn="ctr">
              <a:lnSpc>
                <a:spcPts val="1800"/>
              </a:lnSpc>
              <a:spcBef>
                <a:spcPts val="1200"/>
              </a:spcBef>
              <a:defRPr/>
            </a:pPr>
            <a:r>
              <a:rPr lang="en-US" sz="2800" b="1" dirty="0">
                <a:solidFill>
                  <a:prstClr val="white"/>
                </a:solidFill>
                <a:effectLst>
                  <a:outerShdw blurRad="38100" dist="38100" dir="2700000" algn="tl">
                    <a:srgbClr val="808080"/>
                  </a:outerShdw>
                </a:effectLst>
                <a:ea typeface="新細明體" pitchFamily="18" charset="-120"/>
              </a:rPr>
              <a:t>HK$76,600 in 4 Commission weeks</a:t>
            </a:r>
          </a:p>
        </p:txBody>
      </p:sp>
      <p:sp>
        <p:nvSpPr>
          <p:cNvPr id="15" name="Title 1"/>
          <p:cNvSpPr txBox="1">
            <a:spLocks/>
          </p:cNvSpPr>
          <p:nvPr/>
        </p:nvSpPr>
        <p:spPr>
          <a:xfrm>
            <a:off x="304800" y="248816"/>
            <a:ext cx="8458200" cy="1524000"/>
          </a:xfrm>
          <a:prstGeom prst="rect">
            <a:avLst/>
          </a:prstGeom>
        </p:spPr>
        <p:txBody>
          <a:bodyPr>
            <a:normAutofit/>
          </a:bodyPr>
          <a:lstStyle/>
          <a:p>
            <a:pPr algn="ctr" eaLnBrk="0" fontAlgn="base" hangingPunct="0">
              <a:spcBef>
                <a:spcPct val="0"/>
              </a:spcBef>
              <a:spcAft>
                <a:spcPct val="0"/>
              </a:spcAft>
              <a:defRPr/>
            </a:pPr>
            <a:r>
              <a:rPr lang="zh-TW" altLang="en-US" sz="4800" kern="0" dirty="0" smtClean="0">
                <a:solidFill>
                  <a:srgbClr val="EEECE1"/>
                </a:solidFill>
                <a:latin typeface="華康儷中黑" pitchFamily="49" charset="-120"/>
                <a:ea typeface="華康儷中黑" pitchFamily="49" charset="-120"/>
              </a:rPr>
              <a:t>打造嶄新的你</a:t>
            </a:r>
            <a:r>
              <a:rPr lang="en-US" altLang="zh-TW" sz="4800" kern="0" dirty="0">
                <a:solidFill>
                  <a:srgbClr val="EEECE1"/>
                </a:solidFill>
                <a:latin typeface="華康儷中黑" pitchFamily="49" charset="-120"/>
                <a:ea typeface="華康儷中黑" pitchFamily="49" charset="-120"/>
              </a:rPr>
              <a:t/>
            </a:r>
            <a:br>
              <a:rPr lang="en-US" altLang="zh-TW" sz="4800" kern="0" dirty="0">
                <a:solidFill>
                  <a:srgbClr val="EEECE1"/>
                </a:solidFill>
                <a:latin typeface="華康儷中黑" pitchFamily="49" charset="-120"/>
                <a:ea typeface="華康儷中黑" pitchFamily="49" charset="-120"/>
              </a:rPr>
            </a:br>
            <a:r>
              <a:rPr lang="en-US" altLang="zh-TW" sz="3200" b="1" kern="0" dirty="0" smtClean="0">
                <a:solidFill>
                  <a:srgbClr val="EEECE1"/>
                </a:solidFill>
                <a:ea typeface="華康儷中黑" pitchFamily="49" charset="-120"/>
              </a:rPr>
              <a:t>A New You</a:t>
            </a:r>
            <a:endParaRPr lang="zh-TW" altLang="en-US" sz="3200" b="1" kern="0" dirty="0">
              <a:solidFill>
                <a:srgbClr val="EEECE1"/>
              </a:solidFill>
              <a:ea typeface="華康儷中黑" pitchFamily="49" charset="-120"/>
            </a:endParaRPr>
          </a:p>
        </p:txBody>
      </p:sp>
      <p:sp>
        <p:nvSpPr>
          <p:cNvPr id="15366" name="TextBox 15"/>
          <p:cNvSpPr txBox="1">
            <a:spLocks noChangeArrowheads="1"/>
          </p:cNvSpPr>
          <p:nvPr/>
        </p:nvSpPr>
        <p:spPr bwMode="auto">
          <a:xfrm>
            <a:off x="53975" y="6303963"/>
            <a:ext cx="6858000" cy="522287"/>
          </a:xfrm>
          <a:prstGeom prst="rect">
            <a:avLst/>
          </a:prstGeom>
          <a:noFill/>
          <a:ln w="9525">
            <a:noFill/>
            <a:miter lim="800000"/>
            <a:headEnd/>
            <a:tailEnd/>
          </a:ln>
        </p:spPr>
        <p:txBody>
          <a:bodyPr>
            <a:spAutoFit/>
          </a:bodyPr>
          <a:lstStyle/>
          <a:p>
            <a:pPr fontAlgn="base">
              <a:spcBef>
                <a:spcPct val="0"/>
              </a:spcBef>
              <a:spcAft>
                <a:spcPct val="0"/>
              </a:spcAft>
            </a:pPr>
            <a:r>
              <a:rPr lang="zh-TW" altLang="en-US" sz="700" smtClean="0">
                <a:solidFill>
                  <a:srgbClr val="FFFFFF"/>
                </a:solidFill>
              </a:rPr>
              <a:t>本簡報中提到的收入等級純屬舉例說明，無意代表美安香港經銷商的一般收入，也無意表示任何經銷商皆可賺取同等收入。美安香港經銷商的成功與否，取決於其在發展事業時的努力、才能與投入程度。</a:t>
            </a:r>
            <a:r>
              <a:rPr lang="en-US" sz="700" b="1" smtClean="0">
                <a:solidFill>
                  <a:srgbClr val="FFFFFF"/>
                </a:solidFill>
                <a:ea typeface="新細明體" pitchFamily="18" charset="-120"/>
              </a:rPr>
              <a:t>The income levels mentioned in the following presentation are for illustration purposes only. They are not intended to represent the income of a typical Market Hong Kong Distributor, nor are they intended to represent that any given Independent Distributor will earn income in that amount. The success of any Market Hong Kong Independent Distributor will depend upon the amount of hard work, talent, and dedication which he or she devotes to building his or her Market Hong Kong Business.</a:t>
            </a:r>
            <a:endParaRPr lang="en-US" sz="700" smtClean="0">
              <a:solidFill>
                <a:srgbClr val="FFFFFF"/>
              </a:solidFill>
              <a:ea typeface="新細明體" pitchFamily="18" charset="-120"/>
            </a:endParaRPr>
          </a:p>
        </p:txBody>
      </p:sp>
      <p:pic>
        <p:nvPicPr>
          <p:cNvPr id="15367" name="Picture 8" descr="Chan Yuk Lan Margaret_071979496_Cover.JPG"/>
          <p:cNvPicPr>
            <a:picLocks noChangeAspect="1"/>
          </p:cNvPicPr>
          <p:nvPr/>
        </p:nvPicPr>
        <p:blipFill>
          <a:blip r:embed="rId2" cstate="print"/>
          <a:srcRect l="12425" t="6667" r="19940" b="35001"/>
          <a:stretch>
            <a:fillRect/>
          </a:stretch>
        </p:blipFill>
        <p:spPr bwMode="auto">
          <a:xfrm>
            <a:off x="609600" y="2286000"/>
            <a:ext cx="2409825" cy="3124200"/>
          </a:xfrm>
          <a:prstGeom prst="rect">
            <a:avLst/>
          </a:prstGeom>
          <a:noFill/>
          <a:ln w="22225">
            <a:solidFill>
              <a:schemeClr val="bg1"/>
            </a:solidFill>
            <a:miter lim="800000"/>
            <a:headEnd/>
            <a:tailEnd/>
          </a:ln>
        </p:spPr>
      </p:pic>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HK" altLang="en-US"/>
          </a:p>
        </p:txBody>
      </p:sp>
      <p:sp>
        <p:nvSpPr>
          <p:cNvPr id="3" name="內容版面配置區 2"/>
          <p:cNvSpPr>
            <a:spLocks noGrp="1"/>
          </p:cNvSpPr>
          <p:nvPr>
            <p:ph idx="1"/>
          </p:nvPr>
        </p:nvSpPr>
        <p:spPr/>
        <p:txBody>
          <a:bodyPr/>
          <a:lstStyle/>
          <a:p>
            <a:endParaRPr lang="zh-HK" altLang="en-US"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72617" y="-963488"/>
            <a:ext cx="13134259" cy="82089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矩形 3"/>
          <p:cNvSpPr/>
          <p:nvPr/>
        </p:nvSpPr>
        <p:spPr>
          <a:xfrm>
            <a:off x="395536" y="4339952"/>
            <a:ext cx="6552728" cy="4572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HK" sz="2400" dirty="0" err="1" smtClean="0">
                <a:effectLst>
                  <a:outerShdw blurRad="38100" dist="38100" dir="2700000" algn="tl">
                    <a:srgbClr val="000000">
                      <a:alpha val="43137"/>
                    </a:srgbClr>
                  </a:outerShdw>
                </a:effectLst>
                <a:ea typeface="華康儷中黑" pitchFamily="49" charset="-120"/>
              </a:rPr>
              <a:t>Walmart</a:t>
            </a:r>
            <a:r>
              <a:rPr lang="en-US" altLang="zh-HK" sz="2400" dirty="0" smtClean="0">
                <a:effectLst>
                  <a:outerShdw blurRad="38100" dist="38100" dir="2700000" algn="tl">
                    <a:srgbClr val="000000">
                      <a:alpha val="43137"/>
                    </a:srgbClr>
                  </a:outerShdw>
                </a:effectLst>
                <a:ea typeface="華康儷中黑" pitchFamily="49" charset="-120"/>
              </a:rPr>
              <a:t> </a:t>
            </a:r>
            <a:r>
              <a:rPr lang="zh-TW" altLang="en-US" sz="2400" dirty="0" smtClean="0">
                <a:effectLst>
                  <a:outerShdw blurRad="38100" dist="38100" dir="2700000" algn="tl">
                    <a:srgbClr val="000000">
                      <a:alpha val="43137"/>
                    </a:srgbClr>
                  </a:outerShdw>
                </a:effectLst>
                <a:ea typeface="華康儷中黑" pitchFamily="49" charset="-120"/>
              </a:rPr>
              <a:t>今年網上銷售業積 </a:t>
            </a:r>
            <a:r>
              <a:rPr lang="en-US" altLang="zh-TW" sz="2400" dirty="0" smtClean="0">
                <a:effectLst>
                  <a:outerShdw blurRad="38100" dist="38100" dir="2700000" algn="tl">
                    <a:srgbClr val="000000">
                      <a:alpha val="43137"/>
                    </a:srgbClr>
                  </a:outerShdw>
                </a:effectLst>
                <a:ea typeface="華康儷中黑" pitchFamily="49" charset="-120"/>
              </a:rPr>
              <a:t>– </a:t>
            </a:r>
            <a:r>
              <a:rPr lang="zh-TW" altLang="en-US" sz="2400" dirty="0" smtClean="0">
                <a:effectLst>
                  <a:outerShdw blurRad="38100" dist="38100" dir="2700000" algn="tl">
                    <a:srgbClr val="000000">
                      <a:alpha val="43137"/>
                    </a:srgbClr>
                  </a:outerShdw>
                </a:effectLst>
                <a:ea typeface="華康儷中黑" pitchFamily="49" charset="-120"/>
              </a:rPr>
              <a:t>第</a:t>
            </a:r>
            <a:r>
              <a:rPr lang="en-US" altLang="zh-TW" sz="2400" dirty="0" smtClean="0">
                <a:effectLst>
                  <a:outerShdw blurRad="38100" dist="38100" dir="2700000" algn="tl">
                    <a:srgbClr val="000000">
                      <a:alpha val="43137"/>
                    </a:srgbClr>
                  </a:outerShdw>
                </a:effectLst>
                <a:ea typeface="華康儷中黑" pitchFamily="49" charset="-120"/>
              </a:rPr>
              <a:t>2</a:t>
            </a:r>
            <a:r>
              <a:rPr lang="zh-TW" altLang="en-US" sz="2400" dirty="0" smtClean="0">
                <a:effectLst>
                  <a:outerShdw blurRad="38100" dist="38100" dir="2700000" algn="tl">
                    <a:srgbClr val="000000">
                      <a:alpha val="43137"/>
                    </a:srgbClr>
                  </a:outerShdw>
                </a:effectLst>
                <a:ea typeface="華康儷中黑" pitchFamily="49" charset="-120"/>
              </a:rPr>
              <a:t>季增長</a:t>
            </a:r>
            <a:r>
              <a:rPr lang="en-US" altLang="zh-TW" sz="2400" dirty="0" smtClean="0">
                <a:effectLst>
                  <a:outerShdw blurRad="38100" dist="38100" dir="2700000" algn="tl">
                    <a:srgbClr val="000000">
                      <a:alpha val="43137"/>
                    </a:srgbClr>
                  </a:outerShdw>
                </a:effectLst>
                <a:ea typeface="華康儷中黑" pitchFamily="49" charset="-120"/>
              </a:rPr>
              <a:t>30%</a:t>
            </a:r>
            <a:r>
              <a:rPr lang="en-US" altLang="zh-HK" sz="2400" dirty="0" smtClean="0">
                <a:effectLst>
                  <a:outerShdw blurRad="38100" dist="38100" dir="2700000" algn="tl">
                    <a:srgbClr val="000000">
                      <a:alpha val="43137"/>
                    </a:srgbClr>
                  </a:outerShdw>
                </a:effectLst>
                <a:ea typeface="華康儷中黑" pitchFamily="49" charset="-120"/>
              </a:rPr>
              <a:t> </a:t>
            </a:r>
            <a:endParaRPr lang="zh-HK" altLang="en-US" sz="2400" dirty="0">
              <a:effectLst>
                <a:outerShdw blurRad="38100" dist="38100" dir="2700000" algn="tl">
                  <a:srgbClr val="000000">
                    <a:alpha val="43137"/>
                  </a:srgbClr>
                </a:outerShdw>
              </a:effectLst>
              <a:ea typeface="華康儷中黑" pitchFamily="49" charset="-120"/>
            </a:endParaRPr>
          </a:p>
        </p:txBody>
      </p:sp>
    </p:spTree>
    <p:extLst>
      <p:ext uri="{BB962C8B-B14F-4D97-AF65-F5344CB8AC3E}">
        <p14:creationId xmlns:p14="http://schemas.microsoft.com/office/powerpoint/2010/main" xmlns="" val="28178180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HK" altLang="en-US"/>
          </a:p>
        </p:txBody>
      </p:sp>
      <p:sp>
        <p:nvSpPr>
          <p:cNvPr id="3" name="內容版面配置區 2"/>
          <p:cNvSpPr>
            <a:spLocks noGrp="1"/>
          </p:cNvSpPr>
          <p:nvPr>
            <p:ph idx="1"/>
          </p:nvPr>
        </p:nvSpPr>
        <p:spPr/>
        <p:txBody>
          <a:bodyPr/>
          <a:lstStyle/>
          <a:p>
            <a:endParaRPr lang="zh-HK" altLang="en-US" dirty="0"/>
          </a:p>
        </p:txBody>
      </p:sp>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88252" y="-603447"/>
            <a:ext cx="14833648" cy="87129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矩形 6"/>
          <p:cNvSpPr/>
          <p:nvPr/>
        </p:nvSpPr>
        <p:spPr>
          <a:xfrm>
            <a:off x="1691680" y="1916832"/>
            <a:ext cx="5760640" cy="4572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800" dirty="0" smtClean="0">
                <a:latin typeface="Calibri" pitchFamily="34" charset="0"/>
                <a:ea typeface="華康儷中黑" pitchFamily="49" charset="-120"/>
              </a:rPr>
              <a:t>2011-17</a:t>
            </a:r>
            <a:r>
              <a:rPr lang="zh-TW" altLang="en-US" sz="2800" dirty="0" smtClean="0">
                <a:latin typeface="Calibri" pitchFamily="34" charset="0"/>
                <a:ea typeface="華康儷中黑" pitchFamily="49" charset="-120"/>
              </a:rPr>
              <a:t>年</a:t>
            </a:r>
            <a:r>
              <a:rPr lang="zh-TW" altLang="zh-HK" sz="2800" dirty="0" smtClean="0">
                <a:latin typeface="Calibri" pitchFamily="34" charset="0"/>
                <a:ea typeface="華康儷中黑" pitchFamily="49" charset="-120"/>
              </a:rPr>
              <a:t>全球</a:t>
            </a:r>
            <a:r>
              <a:rPr lang="zh-TW" altLang="zh-HK" sz="2800" dirty="0">
                <a:latin typeface="Calibri" pitchFamily="34" charset="0"/>
                <a:ea typeface="華康儷中黑" pitchFamily="49" charset="-120"/>
              </a:rPr>
              <a:t>電子商務銷售</a:t>
            </a:r>
            <a:r>
              <a:rPr lang="zh-TW" altLang="zh-HK" sz="2800" dirty="0" smtClean="0">
                <a:latin typeface="Calibri" pitchFamily="34" charset="0"/>
                <a:ea typeface="華康儷中黑" pitchFamily="49" charset="-120"/>
              </a:rPr>
              <a:t>預測</a:t>
            </a:r>
            <a:endParaRPr lang="zh-HK" altLang="en-US" sz="2800" dirty="0">
              <a:effectLst>
                <a:outerShdw blurRad="38100" dist="38100" dir="2700000" algn="tl">
                  <a:srgbClr val="000000">
                    <a:alpha val="43137"/>
                  </a:srgbClr>
                </a:outerShdw>
              </a:effectLst>
              <a:latin typeface="Calibri" pitchFamily="34" charset="0"/>
              <a:ea typeface="華康儷中黑" pitchFamily="49" charset="-120"/>
            </a:endParaRPr>
          </a:p>
        </p:txBody>
      </p:sp>
    </p:spTree>
    <p:extLst>
      <p:ext uri="{BB962C8B-B14F-4D97-AF65-F5344CB8AC3E}">
        <p14:creationId xmlns:p14="http://schemas.microsoft.com/office/powerpoint/2010/main" xmlns="" val="18893974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User\Desktop\hong-kong1.jpg"/>
          <p:cNvPicPr>
            <a:picLocks noGrp="1" noChangeAspect="1" noChangeArrowheads="1"/>
          </p:cNvPicPr>
          <p:nvPr>
            <p:ph sz="half"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7504" y="72008"/>
            <a:ext cx="4176464" cy="335699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xmlns="">
                <a:solidFill>
                  <a:srgbClr val="FFFFFF"/>
                </a:solidFill>
              </a14:hiddenFill>
            </a:ext>
          </a:extLst>
        </p:spPr>
      </p:pic>
      <p:pic>
        <p:nvPicPr>
          <p:cNvPr id="2051" name="Picture 3" descr="C:\Users\User\Desktop\hkg-hong-kong-advertising.jpg"/>
          <p:cNvPicPr>
            <a:picLocks noGrp="1" noChangeAspect="1" noChangeArrowheads="1"/>
          </p:cNvPicPr>
          <p:nvPr>
            <p:ph sz="half" idx="2"/>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7504" y="3596594"/>
            <a:ext cx="4184330" cy="314477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xmlns="">
                <a:solidFill>
                  <a:srgbClr val="FFFFFF"/>
                </a:solidFill>
              </a14:hiddenFill>
            </a:ext>
          </a:extLst>
        </p:spPr>
      </p:pic>
      <p:pic>
        <p:nvPicPr>
          <p:cNvPr id="2052" name="Picture 4" descr="C:\Users\User\Desktop\hong-kong-skyline.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430206" y="72008"/>
            <a:ext cx="4606290" cy="335699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xmlns="">
                <a:solidFill>
                  <a:srgbClr val="FFFFFF"/>
                </a:solidFill>
              </a14:hiddenFill>
            </a:ext>
          </a:extLst>
        </p:spPr>
      </p:pic>
      <p:pic>
        <p:nvPicPr>
          <p:cNvPr id="2053" name="Picture 5" descr="C:\Users\User\Desktop\19763_pension.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430205" y="3573016"/>
            <a:ext cx="4606291" cy="310952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xmlns="">
                <a:solidFill>
                  <a:srgbClr val="FFFFFF"/>
                </a:solidFill>
              </a14:hiddenFill>
            </a:ext>
          </a:extLst>
        </p:spPr>
      </p:pic>
      <p:pic>
        <p:nvPicPr>
          <p:cNvPr id="1026" name="Picture 2" descr="9698bd4d-a787-4857-b6d8-723b56cecbce@marketamerica"/>
          <p:cNvPicPr>
            <a:picLocks noChangeAspect="1" noChangeArrowheads="1"/>
          </p:cNvPicPr>
          <p:nvPr/>
        </p:nvPicPr>
        <p:blipFill>
          <a:blip r:embed="rId6" cstate="print"/>
          <a:srcRect/>
          <a:stretch>
            <a:fillRect/>
          </a:stretch>
        </p:blipFill>
        <p:spPr bwMode="auto">
          <a:xfrm>
            <a:off x="78928" y="76200"/>
            <a:ext cx="4349055" cy="339046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027" name="Picture 3" descr="57822e41-2328-4b1b-afc6-e70ea83ad290@marketamerica"/>
          <p:cNvPicPr>
            <a:picLocks noChangeAspect="1" noChangeArrowheads="1"/>
          </p:cNvPicPr>
          <p:nvPr/>
        </p:nvPicPr>
        <p:blipFill>
          <a:blip r:embed="rId7" cstate="print"/>
          <a:srcRect/>
          <a:stretch>
            <a:fillRect/>
          </a:stretch>
        </p:blipFill>
        <p:spPr bwMode="auto">
          <a:xfrm>
            <a:off x="183945" y="3638836"/>
            <a:ext cx="4279536" cy="309634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028" name="Picture 4"/>
          <p:cNvPicPr>
            <a:picLocks noChangeAspect="1" noChangeArrowheads="1"/>
          </p:cNvPicPr>
          <p:nvPr/>
        </p:nvPicPr>
        <p:blipFill>
          <a:blip r:embed="rId8" cstate="print"/>
          <a:srcRect/>
          <a:stretch>
            <a:fillRect/>
          </a:stretch>
        </p:blipFill>
        <p:spPr bwMode="auto">
          <a:xfrm>
            <a:off x="4499992" y="114300"/>
            <a:ext cx="4608512" cy="335699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030" name="Picture 6" descr="http://orientaldaily.on.cc/cnt/news/20100308/photo/0308-00176-098b1.jpg"/>
          <p:cNvPicPr>
            <a:picLocks noChangeAspect="1" noChangeArrowheads="1"/>
          </p:cNvPicPr>
          <p:nvPr/>
        </p:nvPicPr>
        <p:blipFill>
          <a:blip r:embed="rId9" cstate="print"/>
          <a:srcRect/>
          <a:stretch>
            <a:fillRect/>
          </a:stretch>
        </p:blipFill>
        <p:spPr bwMode="auto">
          <a:xfrm>
            <a:off x="4580200" y="3625188"/>
            <a:ext cx="4491792" cy="310999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xmlns="" val="1496840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left)">
                                      <p:cBhvr>
                                        <p:cTn id="7" dur="2000"/>
                                        <p:tgtEl>
                                          <p:spTgt spid="2050"/>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2052"/>
                                        </p:tgtEl>
                                        <p:attrNameLst>
                                          <p:attrName>style.visibility</p:attrName>
                                        </p:attrNameLst>
                                      </p:cBhvr>
                                      <p:to>
                                        <p:strVal val="visible"/>
                                      </p:to>
                                    </p:set>
                                    <p:animEffect transition="in" filter="wipe(left)">
                                      <p:cBhvr>
                                        <p:cTn id="11" dur="2000"/>
                                        <p:tgtEl>
                                          <p:spTgt spid="2052"/>
                                        </p:tgtEl>
                                      </p:cBhvr>
                                    </p:animEffect>
                                  </p:childTnLst>
                                </p:cTn>
                              </p:par>
                            </p:childTnLst>
                          </p:cTn>
                        </p:par>
                        <p:par>
                          <p:cTn id="12" fill="hold">
                            <p:stCondLst>
                              <p:cond delay="4000"/>
                            </p:stCondLst>
                            <p:childTnLst>
                              <p:par>
                                <p:cTn id="13" presetID="22" presetClass="entr" presetSubtype="1" fill="hold" nodeType="afterEffect">
                                  <p:stCondLst>
                                    <p:cond delay="0"/>
                                  </p:stCondLst>
                                  <p:childTnLst>
                                    <p:set>
                                      <p:cBhvr>
                                        <p:cTn id="14" dur="1" fill="hold">
                                          <p:stCondLst>
                                            <p:cond delay="0"/>
                                          </p:stCondLst>
                                        </p:cTn>
                                        <p:tgtEl>
                                          <p:spTgt spid="2053"/>
                                        </p:tgtEl>
                                        <p:attrNameLst>
                                          <p:attrName>style.visibility</p:attrName>
                                        </p:attrNameLst>
                                      </p:cBhvr>
                                      <p:to>
                                        <p:strVal val="visible"/>
                                      </p:to>
                                    </p:set>
                                    <p:animEffect transition="in" filter="wipe(up)">
                                      <p:cBhvr>
                                        <p:cTn id="15" dur="2000"/>
                                        <p:tgtEl>
                                          <p:spTgt spid="2053"/>
                                        </p:tgtEl>
                                      </p:cBhvr>
                                    </p:animEffect>
                                  </p:childTnLst>
                                </p:cTn>
                              </p:par>
                            </p:childTnLst>
                          </p:cTn>
                        </p:par>
                        <p:par>
                          <p:cTn id="16" fill="hold">
                            <p:stCondLst>
                              <p:cond delay="6000"/>
                            </p:stCondLst>
                            <p:childTnLst>
                              <p:par>
                                <p:cTn id="17" presetID="22" presetClass="entr" presetSubtype="2" fill="hold" nodeType="afterEffect">
                                  <p:stCondLst>
                                    <p:cond delay="0"/>
                                  </p:stCondLst>
                                  <p:childTnLst>
                                    <p:set>
                                      <p:cBhvr>
                                        <p:cTn id="18" dur="1" fill="hold">
                                          <p:stCondLst>
                                            <p:cond delay="0"/>
                                          </p:stCondLst>
                                        </p:cTn>
                                        <p:tgtEl>
                                          <p:spTgt spid="2051"/>
                                        </p:tgtEl>
                                        <p:attrNameLst>
                                          <p:attrName>style.visibility</p:attrName>
                                        </p:attrNameLst>
                                      </p:cBhvr>
                                      <p:to>
                                        <p:strVal val="visible"/>
                                      </p:to>
                                    </p:set>
                                    <p:animEffect transition="in" filter="wipe(right)">
                                      <p:cBhvr>
                                        <p:cTn id="19" dur="2000"/>
                                        <p:tgtEl>
                                          <p:spTgt spid="2051"/>
                                        </p:tgtEl>
                                      </p:cBhvr>
                                    </p:animEffect>
                                  </p:childTnLst>
                                </p:cTn>
                              </p:par>
                            </p:childTnLst>
                          </p:cTn>
                        </p:par>
                        <p:par>
                          <p:cTn id="20" fill="hold">
                            <p:stCondLst>
                              <p:cond delay="8000"/>
                            </p:stCondLst>
                            <p:childTnLst>
                              <p:par>
                                <p:cTn id="21" presetID="22" presetClass="exit" presetSubtype="4" fill="hold" nodeType="afterEffect">
                                  <p:stCondLst>
                                    <p:cond delay="2000"/>
                                  </p:stCondLst>
                                  <p:childTnLst>
                                    <p:animEffect transition="out" filter="wipe(down)">
                                      <p:cBhvr>
                                        <p:cTn id="22" dur="2000"/>
                                        <p:tgtEl>
                                          <p:spTgt spid="2050"/>
                                        </p:tgtEl>
                                      </p:cBhvr>
                                    </p:animEffect>
                                    <p:set>
                                      <p:cBhvr>
                                        <p:cTn id="23" dur="1" fill="hold">
                                          <p:stCondLst>
                                            <p:cond delay="1999"/>
                                          </p:stCondLst>
                                        </p:cTn>
                                        <p:tgtEl>
                                          <p:spTgt spid="2050"/>
                                        </p:tgtEl>
                                        <p:attrNameLst>
                                          <p:attrName>style.visibility</p:attrName>
                                        </p:attrNameLst>
                                      </p:cBhvr>
                                      <p:to>
                                        <p:strVal val="hidden"/>
                                      </p:to>
                                    </p:set>
                                  </p:childTnLst>
                                </p:cTn>
                              </p:par>
                              <p:par>
                                <p:cTn id="24" presetID="22" presetClass="entr" presetSubtype="4" fill="hold" nodeType="with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wipe(down)">
                                      <p:cBhvr>
                                        <p:cTn id="26" dur="2000"/>
                                        <p:tgtEl>
                                          <p:spTgt spid="1026"/>
                                        </p:tgtEl>
                                      </p:cBhvr>
                                    </p:animEffect>
                                  </p:childTnLst>
                                </p:cTn>
                              </p:par>
                            </p:childTnLst>
                          </p:cTn>
                        </p:par>
                        <p:par>
                          <p:cTn id="27" fill="hold">
                            <p:stCondLst>
                              <p:cond delay="12000"/>
                            </p:stCondLst>
                            <p:childTnLst>
                              <p:par>
                                <p:cTn id="28" presetID="22" presetClass="exit" presetSubtype="8" fill="hold" nodeType="afterEffect">
                                  <p:stCondLst>
                                    <p:cond delay="0"/>
                                  </p:stCondLst>
                                  <p:childTnLst>
                                    <p:animEffect transition="out" filter="wipe(left)">
                                      <p:cBhvr>
                                        <p:cTn id="29" dur="2000"/>
                                        <p:tgtEl>
                                          <p:spTgt spid="2052"/>
                                        </p:tgtEl>
                                      </p:cBhvr>
                                    </p:animEffect>
                                    <p:set>
                                      <p:cBhvr>
                                        <p:cTn id="30" dur="1" fill="hold">
                                          <p:stCondLst>
                                            <p:cond delay="1999"/>
                                          </p:stCondLst>
                                        </p:cTn>
                                        <p:tgtEl>
                                          <p:spTgt spid="2052"/>
                                        </p:tgtEl>
                                        <p:attrNameLst>
                                          <p:attrName>style.visibility</p:attrName>
                                        </p:attrNameLst>
                                      </p:cBhvr>
                                      <p:to>
                                        <p:strVal val="hidden"/>
                                      </p:to>
                                    </p:set>
                                  </p:childTnLst>
                                </p:cTn>
                              </p:par>
                              <p:par>
                                <p:cTn id="31" presetID="22" presetClass="entr" presetSubtype="8" fill="hold" nodeType="withEffect">
                                  <p:stCondLst>
                                    <p:cond delay="0"/>
                                  </p:stCondLst>
                                  <p:childTnLst>
                                    <p:set>
                                      <p:cBhvr>
                                        <p:cTn id="32" dur="1" fill="hold">
                                          <p:stCondLst>
                                            <p:cond delay="0"/>
                                          </p:stCondLst>
                                        </p:cTn>
                                        <p:tgtEl>
                                          <p:spTgt spid="1028"/>
                                        </p:tgtEl>
                                        <p:attrNameLst>
                                          <p:attrName>style.visibility</p:attrName>
                                        </p:attrNameLst>
                                      </p:cBhvr>
                                      <p:to>
                                        <p:strVal val="visible"/>
                                      </p:to>
                                    </p:set>
                                    <p:animEffect transition="in" filter="wipe(left)">
                                      <p:cBhvr>
                                        <p:cTn id="33" dur="2000"/>
                                        <p:tgtEl>
                                          <p:spTgt spid="1028"/>
                                        </p:tgtEl>
                                      </p:cBhvr>
                                    </p:animEffect>
                                  </p:childTnLst>
                                </p:cTn>
                              </p:par>
                            </p:childTnLst>
                          </p:cTn>
                        </p:par>
                        <p:par>
                          <p:cTn id="34" fill="hold">
                            <p:stCondLst>
                              <p:cond delay="14000"/>
                            </p:stCondLst>
                            <p:childTnLst>
                              <p:par>
                                <p:cTn id="35" presetID="22" presetClass="exit" presetSubtype="1" fill="hold" nodeType="afterEffect">
                                  <p:stCondLst>
                                    <p:cond delay="0"/>
                                  </p:stCondLst>
                                  <p:childTnLst>
                                    <p:animEffect transition="out" filter="wipe(up)">
                                      <p:cBhvr>
                                        <p:cTn id="36" dur="2000"/>
                                        <p:tgtEl>
                                          <p:spTgt spid="2053"/>
                                        </p:tgtEl>
                                      </p:cBhvr>
                                    </p:animEffect>
                                    <p:set>
                                      <p:cBhvr>
                                        <p:cTn id="37" dur="1" fill="hold">
                                          <p:stCondLst>
                                            <p:cond delay="1999"/>
                                          </p:stCondLst>
                                        </p:cTn>
                                        <p:tgtEl>
                                          <p:spTgt spid="2053"/>
                                        </p:tgtEl>
                                        <p:attrNameLst>
                                          <p:attrName>style.visibility</p:attrName>
                                        </p:attrNameLst>
                                      </p:cBhvr>
                                      <p:to>
                                        <p:strVal val="hidden"/>
                                      </p:to>
                                    </p:set>
                                  </p:childTnLst>
                                </p:cTn>
                              </p:par>
                              <p:par>
                                <p:cTn id="38" presetID="22" presetClass="entr" presetSubtype="1" fill="hold" nodeType="withEffect">
                                  <p:stCondLst>
                                    <p:cond delay="0"/>
                                  </p:stCondLst>
                                  <p:childTnLst>
                                    <p:set>
                                      <p:cBhvr>
                                        <p:cTn id="39" dur="1" fill="hold">
                                          <p:stCondLst>
                                            <p:cond delay="0"/>
                                          </p:stCondLst>
                                        </p:cTn>
                                        <p:tgtEl>
                                          <p:spTgt spid="1030"/>
                                        </p:tgtEl>
                                        <p:attrNameLst>
                                          <p:attrName>style.visibility</p:attrName>
                                        </p:attrNameLst>
                                      </p:cBhvr>
                                      <p:to>
                                        <p:strVal val="visible"/>
                                      </p:to>
                                    </p:set>
                                    <p:animEffect transition="in" filter="wipe(up)">
                                      <p:cBhvr>
                                        <p:cTn id="40" dur="2000"/>
                                        <p:tgtEl>
                                          <p:spTgt spid="1030"/>
                                        </p:tgtEl>
                                      </p:cBhvr>
                                    </p:animEffect>
                                  </p:childTnLst>
                                </p:cTn>
                              </p:par>
                            </p:childTnLst>
                          </p:cTn>
                        </p:par>
                        <p:par>
                          <p:cTn id="41" fill="hold">
                            <p:stCondLst>
                              <p:cond delay="16000"/>
                            </p:stCondLst>
                            <p:childTnLst>
                              <p:par>
                                <p:cTn id="42" presetID="22" presetClass="exit" presetSubtype="2" fill="hold" nodeType="afterEffect">
                                  <p:stCondLst>
                                    <p:cond delay="0"/>
                                  </p:stCondLst>
                                  <p:childTnLst>
                                    <p:animEffect transition="out" filter="wipe(right)">
                                      <p:cBhvr>
                                        <p:cTn id="43" dur="2000"/>
                                        <p:tgtEl>
                                          <p:spTgt spid="2051"/>
                                        </p:tgtEl>
                                      </p:cBhvr>
                                    </p:animEffect>
                                    <p:set>
                                      <p:cBhvr>
                                        <p:cTn id="44" dur="1" fill="hold">
                                          <p:stCondLst>
                                            <p:cond delay="1999"/>
                                          </p:stCondLst>
                                        </p:cTn>
                                        <p:tgtEl>
                                          <p:spTgt spid="2051"/>
                                        </p:tgtEl>
                                        <p:attrNameLst>
                                          <p:attrName>style.visibility</p:attrName>
                                        </p:attrNameLst>
                                      </p:cBhvr>
                                      <p:to>
                                        <p:strVal val="hidden"/>
                                      </p:to>
                                    </p:set>
                                  </p:childTnLst>
                                </p:cTn>
                              </p:par>
                              <p:par>
                                <p:cTn id="45" presetID="22" presetClass="entr" presetSubtype="2" fill="hold" nodeType="withEffect">
                                  <p:stCondLst>
                                    <p:cond delay="0"/>
                                  </p:stCondLst>
                                  <p:childTnLst>
                                    <p:set>
                                      <p:cBhvr>
                                        <p:cTn id="46" dur="1" fill="hold">
                                          <p:stCondLst>
                                            <p:cond delay="0"/>
                                          </p:stCondLst>
                                        </p:cTn>
                                        <p:tgtEl>
                                          <p:spTgt spid="1027"/>
                                        </p:tgtEl>
                                        <p:attrNameLst>
                                          <p:attrName>style.visibility</p:attrName>
                                        </p:attrNameLst>
                                      </p:cBhvr>
                                      <p:to>
                                        <p:strVal val="visible"/>
                                      </p:to>
                                    </p:set>
                                    <p:animEffect transition="in" filter="wipe(right)">
                                      <p:cBhvr>
                                        <p:cTn id="47" dur="2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81888"/>
            <a:ext cx="8229600" cy="1143000"/>
          </a:xfrm>
        </p:spPr>
        <p:txBody>
          <a:bodyPr>
            <a:normAutofit/>
          </a:bodyPr>
          <a:lstStyle/>
          <a:p>
            <a:r>
              <a:rPr lang="zh-TW" altLang="en-US" sz="3600" dirty="0" smtClean="0">
                <a:latin typeface="華康儷中黑" pitchFamily="49" charset="-120"/>
                <a:ea typeface="華康儷中黑" pitchFamily="49" charset="-120"/>
              </a:rPr>
              <a:t>社會情況</a:t>
            </a:r>
            <a:r>
              <a:rPr lang="en-US" altLang="zh-TW" sz="3600" dirty="0" smtClean="0">
                <a:ea typeface="微軟正黑體" pitchFamily="34" charset="-120"/>
              </a:rPr>
              <a:t> – </a:t>
            </a:r>
            <a:r>
              <a:rPr lang="zh-TW" altLang="en-US" sz="3600" dirty="0" smtClean="0">
                <a:latin typeface="華康儷中黑" pitchFamily="49" charset="-120"/>
                <a:ea typeface="華康儷中黑" pitchFamily="49" charset="-120"/>
              </a:rPr>
              <a:t>年青人</a:t>
            </a:r>
            <a:r>
              <a:rPr lang="en-US" altLang="zh-TW" sz="3600" b="1" dirty="0" smtClean="0">
                <a:latin typeface="華康儷中黑"/>
                <a:ea typeface="微軟正黑體" pitchFamily="34" charset="-120"/>
              </a:rPr>
              <a:t/>
            </a:r>
            <a:br>
              <a:rPr lang="en-US" altLang="zh-TW" sz="3600" b="1" dirty="0" smtClean="0">
                <a:latin typeface="華康儷中黑"/>
                <a:ea typeface="微軟正黑體" pitchFamily="34" charset="-120"/>
              </a:rPr>
            </a:br>
            <a:r>
              <a:rPr lang="en-US" altLang="zh-TW" sz="2800" b="1" dirty="0" smtClean="0">
                <a:ea typeface="微軟正黑體" pitchFamily="34" charset="-120"/>
              </a:rPr>
              <a:t>Social Situation – Young People</a:t>
            </a:r>
            <a:endParaRPr lang="zh-HK" altLang="en-US" sz="3600" b="1" dirty="0">
              <a:latin typeface="華康儷中黑"/>
              <a:ea typeface="微軟正黑體" pitchFamily="34" charset="-120"/>
            </a:endParaRPr>
          </a:p>
        </p:txBody>
      </p:sp>
      <p:pic>
        <p:nvPicPr>
          <p:cNvPr id="1027" name="Picture 3" descr="C:\Users\User\Desktop\jap.jpg"/>
          <p:cNvPicPr>
            <a:picLocks noGrp="1" noChangeAspect="1" noChangeArrowheads="1"/>
          </p:cNvPicPr>
          <p:nvPr>
            <p:ph sz="half" idx="2"/>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42608" y="1340768"/>
            <a:ext cx="6133541" cy="3816424"/>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p:spPr>
      </p:pic>
      <p:sp>
        <p:nvSpPr>
          <p:cNvPr id="8" name="標題 1"/>
          <p:cNvSpPr txBox="1">
            <a:spLocks/>
          </p:cNvSpPr>
          <p:nvPr/>
        </p:nvSpPr>
        <p:spPr>
          <a:xfrm>
            <a:off x="590872" y="566124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2800" dirty="0" smtClean="0">
                <a:latin typeface="Calibri" pitchFamily="34" charset="0"/>
                <a:ea typeface="華康儷中黑" pitchFamily="49" charset="-120"/>
              </a:rPr>
              <a:t>高學歷、低就業</a:t>
            </a:r>
            <a:endParaRPr lang="en-US" altLang="zh-TW" sz="2800" dirty="0" smtClean="0">
              <a:latin typeface="Calibri" pitchFamily="34" charset="0"/>
              <a:ea typeface="華康儷中黑" pitchFamily="49" charset="-120"/>
            </a:endParaRPr>
          </a:p>
          <a:p>
            <a:r>
              <a:rPr lang="en-US" altLang="zh-HK" sz="2400" b="1" dirty="0" smtClean="0">
                <a:latin typeface="Calibri" pitchFamily="34" charset="0"/>
                <a:ea typeface="華康儷中黑" pitchFamily="49" charset="-120"/>
              </a:rPr>
              <a:t>Well educated</a:t>
            </a:r>
            <a:r>
              <a:rPr lang="en-US" altLang="zh-HK" sz="2400" b="1" dirty="0">
                <a:latin typeface="Calibri" pitchFamily="34" charset="0"/>
                <a:ea typeface="華康儷中黑" pitchFamily="49" charset="-120"/>
              </a:rPr>
              <a:t>;</a:t>
            </a:r>
            <a:r>
              <a:rPr lang="en-US" altLang="zh-HK" sz="2400" b="1" dirty="0" smtClean="0">
                <a:latin typeface="Calibri" pitchFamily="34" charset="0"/>
                <a:ea typeface="華康儷中黑" pitchFamily="49" charset="-120"/>
              </a:rPr>
              <a:t> Low employment</a:t>
            </a:r>
            <a:endParaRPr lang="zh-HK" altLang="en-US" sz="2400" b="1" dirty="0">
              <a:latin typeface="Calibri" pitchFamily="34" charset="0"/>
              <a:ea typeface="華康儷中黑" pitchFamily="49" charset="-120"/>
            </a:endParaRPr>
          </a:p>
        </p:txBody>
      </p:sp>
      <p:pic>
        <p:nvPicPr>
          <p:cNvPr id="1028" name="Picture 4" descr="C:\Users\User\Desktop\9920089-3d-small-person-standing-near-to-an-information-icon-3d-image-isolated-white-background.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475656" y="5718239"/>
            <a:ext cx="810394" cy="986567"/>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0244031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p:cNvSpPr>
            <a:spLocks noGrp="1"/>
          </p:cNvSpPr>
          <p:nvPr>
            <p:ph type="title"/>
          </p:nvPr>
        </p:nvSpPr>
        <p:spPr/>
        <p:txBody>
          <a:bodyPr/>
          <a:lstStyle/>
          <a:p>
            <a:endParaRPr lang="zh-HK" altLang="en-US"/>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844824" y="-662608"/>
            <a:ext cx="14035405" cy="89881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向右箭號 7"/>
          <p:cNvSpPr/>
          <p:nvPr/>
        </p:nvSpPr>
        <p:spPr>
          <a:xfrm>
            <a:off x="-165676" y="4770860"/>
            <a:ext cx="489204" cy="458340"/>
          </a:xfrm>
          <a:prstGeom prst="rightArrow">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4" name="矩形 13"/>
          <p:cNvSpPr/>
          <p:nvPr/>
        </p:nvSpPr>
        <p:spPr>
          <a:xfrm>
            <a:off x="1979712" y="836712"/>
            <a:ext cx="4896544" cy="360040"/>
          </a:xfrm>
          <a:prstGeom prst="rect">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5" name="文字方塊 14"/>
          <p:cNvSpPr txBox="1"/>
          <p:nvPr/>
        </p:nvSpPr>
        <p:spPr>
          <a:xfrm>
            <a:off x="323528" y="6453336"/>
            <a:ext cx="2634054" cy="369332"/>
          </a:xfrm>
          <a:prstGeom prst="rect">
            <a:avLst/>
          </a:prstGeom>
          <a:noFill/>
        </p:spPr>
        <p:txBody>
          <a:bodyPr wrap="none" rtlCol="0">
            <a:spAutoFit/>
          </a:bodyPr>
          <a:lstStyle/>
          <a:p>
            <a:r>
              <a:rPr lang="en-US" altLang="zh-TW" dirty="0"/>
              <a:t>(</a:t>
            </a:r>
            <a:r>
              <a:rPr lang="zh-TW" altLang="en-US" dirty="0"/>
              <a:t>資料來源：政府統計處</a:t>
            </a:r>
            <a:r>
              <a:rPr lang="en-US" altLang="zh-TW" dirty="0"/>
              <a:t>)</a:t>
            </a:r>
            <a:endParaRPr lang="zh-HK" altLang="en-US" dirty="0"/>
          </a:p>
        </p:txBody>
      </p:sp>
      <p:sp>
        <p:nvSpPr>
          <p:cNvPr id="7" name="TextBox 6"/>
          <p:cNvSpPr txBox="1"/>
          <p:nvPr/>
        </p:nvSpPr>
        <p:spPr>
          <a:xfrm>
            <a:off x="6732240" y="1196752"/>
            <a:ext cx="2160240" cy="923330"/>
          </a:xfrm>
          <a:prstGeom prst="rect">
            <a:avLst/>
          </a:prstGeom>
          <a:noFill/>
        </p:spPr>
        <p:txBody>
          <a:bodyPr wrap="square" rtlCol="0">
            <a:spAutoFit/>
          </a:bodyPr>
          <a:lstStyle/>
          <a:p>
            <a:pPr algn="just"/>
            <a:r>
              <a:rPr lang="en-US" altLang="zh-TW" dirty="0" smtClean="0">
                <a:solidFill>
                  <a:srgbClr val="FF0000"/>
                </a:solidFill>
              </a:rPr>
              <a:t>Poverty rate of youth in Hong Kong:  18.4% (156,000 people). </a:t>
            </a:r>
            <a:endParaRPr lang="zh-TW" altLang="en-US" dirty="0">
              <a:solidFill>
                <a:srgbClr val="FF0000"/>
              </a:solidFill>
            </a:endParaRPr>
          </a:p>
        </p:txBody>
      </p:sp>
    </p:spTree>
    <p:extLst>
      <p:ext uri="{BB962C8B-B14F-4D97-AF65-F5344CB8AC3E}">
        <p14:creationId xmlns:p14="http://schemas.microsoft.com/office/powerpoint/2010/main" xmlns="" val="14657420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User\Desktop\1310403130-99dc9314fe41c7f1e24820fa2a17680c.jp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95636" y="1244757"/>
            <a:ext cx="6516724" cy="434448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p:spPr>
      </p:pic>
      <p:pic>
        <p:nvPicPr>
          <p:cNvPr id="2051" name="Picture 3" descr="C:\Users\User\Desktop\imagesCAVY4I86.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257046" y="5816328"/>
            <a:ext cx="1001498" cy="997048"/>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11" name="標題 1"/>
          <p:cNvSpPr txBox="1">
            <a:spLocks/>
          </p:cNvSpPr>
          <p:nvPr/>
        </p:nvSpPr>
        <p:spPr>
          <a:xfrm>
            <a:off x="590872" y="5733256"/>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2800" dirty="0" smtClean="0">
                <a:solidFill>
                  <a:srgbClr val="FF0000"/>
                </a:solidFill>
                <a:latin typeface="華康儷中黑" pitchFamily="49" charset="-120"/>
                <a:ea typeface="華康儷中黑" pitchFamily="49" charset="-120"/>
              </a:rPr>
              <a:t>有創意、有夢想、有拼勁</a:t>
            </a:r>
            <a:endParaRPr lang="en-US" altLang="zh-TW" sz="2800" dirty="0" smtClean="0">
              <a:solidFill>
                <a:srgbClr val="FF0000"/>
              </a:solidFill>
              <a:latin typeface="華康儷中黑" pitchFamily="49" charset="-120"/>
              <a:ea typeface="華康儷中黑" pitchFamily="49" charset="-120"/>
            </a:endParaRPr>
          </a:p>
          <a:p>
            <a:r>
              <a:rPr lang="en-US" altLang="zh-HK" sz="2400" b="1" dirty="0" smtClean="0">
                <a:solidFill>
                  <a:srgbClr val="FF0000"/>
                </a:solidFill>
              </a:rPr>
              <a:t>They have creativity, dreams and spirits</a:t>
            </a:r>
            <a:endParaRPr lang="zh-HK" altLang="en-US" sz="2400" b="1" dirty="0">
              <a:solidFill>
                <a:srgbClr val="FF0000"/>
              </a:solidFill>
              <a:latin typeface="+mn-lt"/>
              <a:ea typeface="微軟正黑體" pitchFamily="34" charset="-120"/>
            </a:endParaRPr>
          </a:p>
        </p:txBody>
      </p:sp>
      <p:sp>
        <p:nvSpPr>
          <p:cNvPr id="6" name="標題 1"/>
          <p:cNvSpPr>
            <a:spLocks noGrp="1"/>
          </p:cNvSpPr>
          <p:nvPr>
            <p:ph type="title"/>
          </p:nvPr>
        </p:nvSpPr>
        <p:spPr>
          <a:xfrm>
            <a:off x="457200" y="81888"/>
            <a:ext cx="8229600" cy="1143000"/>
          </a:xfrm>
        </p:spPr>
        <p:txBody>
          <a:bodyPr>
            <a:normAutofit/>
          </a:bodyPr>
          <a:lstStyle/>
          <a:p>
            <a:r>
              <a:rPr lang="zh-TW" altLang="en-US" sz="3600" dirty="0" smtClean="0">
                <a:latin typeface="華康儷中黑" pitchFamily="49" charset="-120"/>
                <a:ea typeface="華康儷中黑" pitchFamily="49" charset="-120"/>
              </a:rPr>
              <a:t>社會情況</a:t>
            </a:r>
            <a:r>
              <a:rPr lang="en-US" altLang="zh-TW" sz="3600" dirty="0" smtClean="0">
                <a:ea typeface="微軟正黑體" pitchFamily="34" charset="-120"/>
              </a:rPr>
              <a:t> – </a:t>
            </a:r>
            <a:r>
              <a:rPr lang="zh-TW" altLang="en-US" sz="3600" dirty="0" smtClean="0">
                <a:latin typeface="華康儷中黑" pitchFamily="49" charset="-120"/>
                <a:ea typeface="華康儷中黑" pitchFamily="49" charset="-120"/>
              </a:rPr>
              <a:t>年青人</a:t>
            </a:r>
            <a:r>
              <a:rPr lang="en-US" altLang="zh-TW" sz="3600" b="1" dirty="0" smtClean="0">
                <a:latin typeface="華康儷中黑"/>
                <a:ea typeface="微軟正黑體" pitchFamily="34" charset="-120"/>
              </a:rPr>
              <a:t/>
            </a:r>
            <a:br>
              <a:rPr lang="en-US" altLang="zh-TW" sz="3600" b="1" dirty="0" smtClean="0">
                <a:latin typeface="華康儷中黑"/>
                <a:ea typeface="微軟正黑體" pitchFamily="34" charset="-120"/>
              </a:rPr>
            </a:br>
            <a:r>
              <a:rPr lang="en-US" altLang="zh-TW" sz="2800" b="1" dirty="0" smtClean="0">
                <a:ea typeface="微軟正黑體" pitchFamily="34" charset="-120"/>
              </a:rPr>
              <a:t>Social Situation – Young People</a:t>
            </a:r>
            <a:endParaRPr lang="zh-HK" altLang="en-US" sz="3600" b="1" dirty="0">
              <a:latin typeface="華康儷中黑"/>
              <a:ea typeface="微軟正黑體" pitchFamily="34" charset="-120"/>
            </a:endParaRPr>
          </a:p>
        </p:txBody>
      </p:sp>
    </p:spTree>
    <p:extLst>
      <p:ext uri="{BB962C8B-B14F-4D97-AF65-F5344CB8AC3E}">
        <p14:creationId xmlns:p14="http://schemas.microsoft.com/office/powerpoint/2010/main" xmlns="" val="8677283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125760"/>
            <a:ext cx="8229600" cy="1143000"/>
          </a:xfrm>
        </p:spPr>
        <p:txBody>
          <a:bodyPr>
            <a:normAutofit/>
          </a:bodyPr>
          <a:lstStyle/>
          <a:p>
            <a:r>
              <a:rPr lang="zh-TW" altLang="en-US" sz="3600" dirty="0" smtClean="0">
                <a:latin typeface="華康儷中黑" pitchFamily="49" charset="-120"/>
                <a:ea typeface="華康儷中黑" pitchFamily="49" charset="-120"/>
              </a:rPr>
              <a:t>社會情況 </a:t>
            </a:r>
            <a:r>
              <a:rPr lang="en-US" altLang="zh-TW" sz="3600" dirty="0" smtClean="0">
                <a:ea typeface="微軟正黑體" pitchFamily="34" charset="-120"/>
              </a:rPr>
              <a:t>– </a:t>
            </a:r>
            <a:r>
              <a:rPr lang="zh-TW" altLang="en-US" sz="3600" dirty="0" smtClean="0">
                <a:latin typeface="華康儷中黑" pitchFamily="49" charset="-120"/>
                <a:ea typeface="華康儷中黑" pitchFamily="49" charset="-120"/>
              </a:rPr>
              <a:t>在職人士</a:t>
            </a:r>
            <a:r>
              <a:rPr lang="en-US" altLang="zh-TW" sz="3600" b="1" dirty="0">
                <a:latin typeface="華康儷中黑"/>
                <a:ea typeface="微軟正黑體" pitchFamily="34" charset="-120"/>
              </a:rPr>
              <a:t/>
            </a:r>
            <a:br>
              <a:rPr lang="en-US" altLang="zh-TW" sz="3600" b="1" dirty="0">
                <a:latin typeface="華康儷中黑"/>
                <a:ea typeface="微軟正黑體" pitchFamily="34" charset="-120"/>
              </a:rPr>
            </a:br>
            <a:r>
              <a:rPr lang="en-US" altLang="zh-HK" sz="2800" b="1" dirty="0"/>
              <a:t>Social </a:t>
            </a:r>
            <a:r>
              <a:rPr lang="en-US" altLang="zh-HK" sz="2800" b="1" dirty="0" smtClean="0"/>
              <a:t>Situation – Working People</a:t>
            </a:r>
            <a:endParaRPr lang="zh-HK" altLang="en-US" sz="2800" b="1" dirty="0">
              <a:latin typeface="華康儷中黑"/>
              <a:ea typeface="微軟正黑體" pitchFamily="34" charset="-120"/>
            </a:endParaRPr>
          </a:p>
        </p:txBody>
      </p:sp>
      <p:sp>
        <p:nvSpPr>
          <p:cNvPr id="8" name="標題 1"/>
          <p:cNvSpPr txBox="1">
            <a:spLocks/>
          </p:cNvSpPr>
          <p:nvPr/>
        </p:nvSpPr>
        <p:spPr>
          <a:xfrm>
            <a:off x="1043608" y="5661248"/>
            <a:ext cx="7920880" cy="1143000"/>
          </a:xfrm>
          <a:prstGeom prst="rect">
            <a:avLst/>
          </a:prstGeom>
        </p:spPr>
        <p:txBody>
          <a:bodyPr vert="horz" lIns="91440" tIns="45720" rIns="91440" bIns="45720" rtlCol="0" anchor="ct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3300" dirty="0" smtClean="0">
                <a:latin typeface="華康儷中黑" pitchFamily="49" charset="-120"/>
                <a:ea typeface="華康儷中黑" pitchFamily="49" charset="-120"/>
              </a:rPr>
              <a:t>就業壓力、上車壓力、家庭壓力、無時間</a:t>
            </a:r>
            <a:endParaRPr lang="en-US" altLang="zh-HK" sz="3300" dirty="0" smtClean="0"/>
          </a:p>
          <a:p>
            <a:r>
              <a:rPr lang="en-US" altLang="zh-HK" sz="2400" b="1" dirty="0" smtClean="0"/>
              <a:t>Employment pressure; Stress from buying a house; Family stress</a:t>
            </a:r>
            <a:r>
              <a:rPr lang="en-US" altLang="zh-HK" sz="2400" b="1" dirty="0"/>
              <a:t>;</a:t>
            </a:r>
            <a:r>
              <a:rPr lang="en-US" altLang="zh-HK" sz="2400" b="1" dirty="0" smtClean="0"/>
              <a:t> No </a:t>
            </a:r>
            <a:r>
              <a:rPr lang="en-US" altLang="zh-HK" sz="2400" b="1" dirty="0"/>
              <a:t>T</a:t>
            </a:r>
            <a:r>
              <a:rPr lang="en-US" altLang="zh-HK" sz="2400" b="1" dirty="0" smtClean="0"/>
              <a:t>ime </a:t>
            </a:r>
            <a:r>
              <a:rPr lang="en-US" altLang="zh-HK" sz="2400" b="1" dirty="0"/>
              <a:t>F</a:t>
            </a:r>
            <a:r>
              <a:rPr lang="en-US" altLang="zh-HK" sz="2400" b="1" dirty="0" smtClean="0"/>
              <a:t>reedom</a:t>
            </a:r>
            <a:endParaRPr lang="zh-HK" altLang="en-US" sz="2400" b="1" dirty="0">
              <a:latin typeface="華康儷中黑"/>
              <a:ea typeface="微軟正黑體" pitchFamily="34" charset="-120"/>
            </a:endParaRPr>
          </a:p>
        </p:txBody>
      </p:sp>
      <p:pic>
        <p:nvPicPr>
          <p:cNvPr id="1028" name="Picture 4" descr="C:\Users\User\Desktop\9920089-3d-small-person-standing-near-to-an-information-icon-3d-image-isolated-white-background.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99789" y="5679832"/>
            <a:ext cx="883980" cy="107615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3074" name="Picture 2" descr="C:\Users\User\Desktop\115928576_11n.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5496" y="1229290"/>
            <a:ext cx="2985864" cy="4156104"/>
          </a:xfrm>
          <a:prstGeom prst="rect">
            <a:avLst/>
          </a:prstGeom>
          <a:noFill/>
          <a:extLst>
            <a:ext uri="{909E8E84-426E-40DD-AFC4-6F175D3DCCD1}">
              <a14:hiddenFill xmlns:a14="http://schemas.microsoft.com/office/drawing/2010/main" xmlns="">
                <a:solidFill>
                  <a:srgbClr val="FFFFFF"/>
                </a:solidFill>
              </a14:hiddenFill>
            </a:ext>
          </a:extLst>
        </p:spPr>
      </p:pic>
      <p:pic>
        <p:nvPicPr>
          <p:cNvPr id="3076" name="Picture 4" descr="C:\Users\User\Desktop\1358945431_7821.gif"/>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059832" y="1714500"/>
            <a:ext cx="6096000" cy="342900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122159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95536" y="125760"/>
            <a:ext cx="8229600" cy="1143000"/>
          </a:xfrm>
        </p:spPr>
        <p:txBody>
          <a:bodyPr>
            <a:normAutofit/>
          </a:bodyPr>
          <a:lstStyle/>
          <a:p>
            <a:r>
              <a:rPr lang="zh-TW" altLang="en-US" sz="3600" dirty="0">
                <a:latin typeface="華康儷中黑" pitchFamily="49" charset="-120"/>
                <a:ea typeface="華康儷中黑" pitchFamily="49" charset="-120"/>
              </a:rPr>
              <a:t>中產思</a:t>
            </a:r>
            <a:r>
              <a:rPr lang="zh-TW" altLang="en-US" sz="3600" dirty="0" smtClean="0">
                <a:latin typeface="華康儷中黑" pitchFamily="49" charset="-120"/>
                <a:ea typeface="華康儷中黑" pitchFamily="49" charset="-120"/>
              </a:rPr>
              <a:t>移民、不做</a:t>
            </a:r>
            <a:r>
              <a:rPr lang="zh-TW" altLang="en-US" sz="3600" dirty="0">
                <a:latin typeface="華康儷中黑" pitchFamily="49" charset="-120"/>
                <a:ea typeface="華康儷中黑" pitchFamily="49" charset="-120"/>
              </a:rPr>
              <a:t>樓奴咁簡單</a:t>
            </a:r>
            <a:r>
              <a:rPr lang="zh-TW" altLang="en-US" sz="3600" dirty="0" smtClean="0">
                <a:latin typeface="華康儷中黑" pitchFamily="49" charset="-120"/>
                <a:ea typeface="華康儷中黑" pitchFamily="49" charset="-120"/>
              </a:rPr>
              <a:t>？</a:t>
            </a:r>
            <a:r>
              <a:rPr lang="en-US" altLang="zh-TW" sz="3600" dirty="0" smtClean="0">
                <a:latin typeface="華康儷中黑" pitchFamily="49" charset="-120"/>
                <a:ea typeface="華康儷中黑" pitchFamily="49" charset="-120"/>
              </a:rPr>
              <a:t/>
            </a:r>
            <a:br>
              <a:rPr lang="en-US" altLang="zh-TW" sz="3600" dirty="0" smtClean="0">
                <a:latin typeface="華康儷中黑" pitchFamily="49" charset="-120"/>
                <a:ea typeface="華康儷中黑" pitchFamily="49" charset="-120"/>
              </a:rPr>
            </a:br>
            <a:r>
              <a:rPr lang="en-US" altLang="zh-TW" sz="2800" dirty="0" smtClean="0">
                <a:latin typeface="Calibri" pitchFamily="34" charset="0"/>
                <a:ea typeface="華康儷中黑" pitchFamily="49" charset="-120"/>
              </a:rPr>
              <a:t>Middle Class Emigrating for Multiple Reasons </a:t>
            </a:r>
            <a:endParaRPr lang="zh-HK" altLang="en-US" sz="2800" dirty="0">
              <a:latin typeface="華康儷中黑" pitchFamily="49" charset="-120"/>
              <a:ea typeface="華康儷中黑" pitchFamily="49" charset="-120"/>
            </a:endParaRPr>
          </a:p>
        </p:txBody>
      </p:sp>
      <p:sp>
        <p:nvSpPr>
          <p:cNvPr id="5" name="文字方塊 4"/>
          <p:cNvSpPr txBox="1"/>
          <p:nvPr/>
        </p:nvSpPr>
        <p:spPr>
          <a:xfrm>
            <a:off x="971600" y="1916832"/>
            <a:ext cx="184731" cy="369332"/>
          </a:xfrm>
          <a:prstGeom prst="rect">
            <a:avLst/>
          </a:prstGeom>
          <a:noFill/>
        </p:spPr>
        <p:txBody>
          <a:bodyPr wrap="none" rtlCol="0">
            <a:spAutoFit/>
          </a:bodyPr>
          <a:lstStyle/>
          <a:p>
            <a:endParaRPr lang="zh-HK" altLang="en-US" dirty="0"/>
          </a:p>
        </p:txBody>
      </p:sp>
      <p:sp>
        <p:nvSpPr>
          <p:cNvPr id="6" name="矩形 5"/>
          <p:cNvSpPr/>
          <p:nvPr/>
        </p:nvSpPr>
        <p:spPr>
          <a:xfrm>
            <a:off x="251520" y="1340768"/>
            <a:ext cx="8640960" cy="2246769"/>
          </a:xfrm>
          <a:prstGeom prst="rect">
            <a:avLst/>
          </a:prstGeom>
        </p:spPr>
        <p:txBody>
          <a:bodyPr wrap="square">
            <a:spAutoFit/>
          </a:bodyPr>
          <a:lstStyle/>
          <a:p>
            <a:r>
              <a:rPr lang="zh-TW" altLang="en-US" sz="2000" dirty="0">
                <a:ea typeface="華康儷中黑" pitchFamily="49" charset="-120"/>
              </a:rPr>
              <a:t>據保安局數字，今年上半年有</a:t>
            </a:r>
            <a:r>
              <a:rPr lang="en-US" altLang="zh-TW" sz="2000" dirty="0">
                <a:ea typeface="華康儷中黑" pitchFamily="49" charset="-120"/>
              </a:rPr>
              <a:t>3,900</a:t>
            </a:r>
            <a:r>
              <a:rPr lang="zh-TW" altLang="en-US" sz="2000" dirty="0">
                <a:ea typeface="華康儷中黑" pitchFamily="49" charset="-120"/>
              </a:rPr>
              <a:t>名港人移居外地，較去年同期上升</a:t>
            </a:r>
            <a:r>
              <a:rPr lang="en-US" altLang="zh-TW" sz="2000" dirty="0">
                <a:ea typeface="華康儷中黑" pitchFamily="49" charset="-120"/>
              </a:rPr>
              <a:t>8.3%</a:t>
            </a:r>
            <a:r>
              <a:rPr lang="zh-TW" altLang="en-US" sz="2000" dirty="0">
                <a:ea typeface="華康儷中黑" pitchFamily="49" charset="-120"/>
              </a:rPr>
              <a:t>，主要目的地是美國、澳洲、加拿大等，令人擔心是否會再有移民熱</a:t>
            </a:r>
            <a:r>
              <a:rPr lang="zh-TW" altLang="en-US" sz="2000" dirty="0" smtClean="0">
                <a:ea typeface="華康儷中黑" pitchFamily="49" charset="-120"/>
              </a:rPr>
              <a:t>。</a:t>
            </a:r>
            <a:endParaRPr lang="en-US" altLang="zh-TW" sz="2000" dirty="0" smtClean="0">
              <a:ea typeface="華康儷中黑" pitchFamily="49" charset="-120"/>
            </a:endParaRPr>
          </a:p>
          <a:p>
            <a:endParaRPr lang="zh-TW" altLang="en-US" sz="2000" dirty="0">
              <a:ea typeface="華康儷中黑" pitchFamily="49" charset="-120"/>
            </a:endParaRPr>
          </a:p>
          <a:p>
            <a:r>
              <a:rPr lang="zh-TW" altLang="en-US" sz="2000" dirty="0">
                <a:ea typeface="華康儷中黑" pitchFamily="49" charset="-120"/>
              </a:rPr>
              <a:t>誠然，本港樓價高得驚人，今年</a:t>
            </a:r>
            <a:r>
              <a:rPr lang="en-US" altLang="zh-TW" sz="2000" dirty="0">
                <a:ea typeface="華康儷中黑" pitchFamily="49" charset="-120"/>
              </a:rPr>
              <a:t>1</a:t>
            </a:r>
            <a:r>
              <a:rPr lang="zh-TW" altLang="en-US" sz="2000" dirty="0" smtClean="0">
                <a:ea typeface="華康儷中黑" pitchFamily="49" charset="-120"/>
              </a:rPr>
              <a:t>月</a:t>
            </a:r>
            <a:r>
              <a:rPr lang="zh-TW" altLang="en-US" sz="2000" b="1" dirty="0" smtClean="0">
                <a:solidFill>
                  <a:srgbClr val="FF0000"/>
                </a:solidFill>
                <a:ea typeface="華康儷中黑" pitchFamily="49" charset="-120"/>
              </a:rPr>
              <a:t>美國機構</a:t>
            </a:r>
            <a:r>
              <a:rPr lang="en-US" altLang="zh-TW" sz="2000" b="1" dirty="0" err="1" smtClean="0">
                <a:solidFill>
                  <a:srgbClr val="FF0000"/>
                </a:solidFill>
                <a:ea typeface="華康儷中黑" pitchFamily="49" charset="-120"/>
              </a:rPr>
              <a:t>Demographia</a:t>
            </a:r>
            <a:r>
              <a:rPr lang="zh-TW" altLang="en-US" sz="2000" b="1" dirty="0" smtClean="0">
                <a:solidFill>
                  <a:srgbClr val="FF0000"/>
                </a:solidFill>
                <a:ea typeface="華康儷中黑" pitchFamily="49" charset="-120"/>
              </a:rPr>
              <a:t>發表全球住房負擔報告，</a:t>
            </a:r>
            <a:r>
              <a:rPr lang="zh-TW" altLang="en-US" sz="2000" b="1" dirty="0">
                <a:solidFill>
                  <a:srgbClr val="FF0000"/>
                </a:solidFill>
                <a:ea typeface="華康儷中黑" pitchFamily="49" charset="-120"/>
              </a:rPr>
              <a:t>本</a:t>
            </a:r>
            <a:r>
              <a:rPr lang="zh-TW" altLang="en-US" sz="2000" b="1" dirty="0" smtClean="0">
                <a:solidFill>
                  <a:srgbClr val="FF0000"/>
                </a:solidFill>
                <a:ea typeface="華康儷中黑" pitchFamily="49" charset="-120"/>
              </a:rPr>
              <a:t>港在</a:t>
            </a:r>
            <a:r>
              <a:rPr lang="zh-TW" altLang="en-US" sz="2000" b="1" dirty="0">
                <a:solidFill>
                  <a:srgbClr val="FF0000"/>
                </a:solidFill>
                <a:ea typeface="華康儷中黑" pitchFamily="49" charset="-120"/>
              </a:rPr>
              <a:t>全球</a:t>
            </a:r>
            <a:r>
              <a:rPr lang="en-US" altLang="zh-TW" sz="2000" b="1" dirty="0">
                <a:solidFill>
                  <a:srgbClr val="FF0000"/>
                </a:solidFill>
                <a:ea typeface="華康儷中黑" pitchFamily="49" charset="-120"/>
              </a:rPr>
              <a:t>337</a:t>
            </a:r>
            <a:r>
              <a:rPr lang="zh-TW" altLang="en-US" sz="2000" b="1" dirty="0">
                <a:solidFill>
                  <a:srgbClr val="FF0000"/>
                </a:solidFill>
                <a:ea typeface="華康儷中黑" pitchFamily="49" charset="-120"/>
              </a:rPr>
              <a:t>個大城市中</a:t>
            </a:r>
            <a:r>
              <a:rPr lang="zh-TW" altLang="en-US" sz="2000" b="1" u="sng" dirty="0">
                <a:solidFill>
                  <a:srgbClr val="FF0000"/>
                </a:solidFill>
                <a:ea typeface="華康儷中黑" pitchFamily="49" charset="-120"/>
              </a:rPr>
              <a:t>連續</a:t>
            </a:r>
            <a:r>
              <a:rPr lang="en-US" altLang="zh-TW" sz="2000" b="1" u="sng" dirty="0">
                <a:solidFill>
                  <a:srgbClr val="FF0000"/>
                </a:solidFill>
                <a:ea typeface="華康儷中黑" pitchFamily="49" charset="-120"/>
              </a:rPr>
              <a:t>3</a:t>
            </a:r>
            <a:r>
              <a:rPr lang="zh-TW" altLang="en-US" sz="2000" b="1" u="sng" dirty="0">
                <a:solidFill>
                  <a:srgbClr val="FF0000"/>
                </a:solidFill>
                <a:ea typeface="華康儷中黑" pitchFamily="49" charset="-120"/>
              </a:rPr>
              <a:t>年居榜首，即最難置業城市</a:t>
            </a:r>
            <a:r>
              <a:rPr lang="zh-TW" altLang="en-US" sz="2000" b="1" dirty="0">
                <a:solidFill>
                  <a:srgbClr val="FF0000"/>
                </a:solidFill>
                <a:ea typeface="華康儷中黑" pitchFamily="49" charset="-120"/>
              </a:rPr>
              <a:t>，樓價達到家庭年收入的</a:t>
            </a:r>
            <a:r>
              <a:rPr lang="en-US" altLang="zh-TW" sz="2000" b="1" u="sng" dirty="0">
                <a:solidFill>
                  <a:srgbClr val="FF0000"/>
                </a:solidFill>
                <a:ea typeface="華康儷中黑" pitchFamily="49" charset="-120"/>
              </a:rPr>
              <a:t>13.5</a:t>
            </a:r>
            <a:r>
              <a:rPr lang="zh-TW" altLang="en-US" sz="2000" b="1" u="sng" dirty="0">
                <a:solidFill>
                  <a:srgbClr val="FF0000"/>
                </a:solidFill>
                <a:ea typeface="華康儷中黑" pitchFamily="49" charset="-120"/>
              </a:rPr>
              <a:t>倍</a:t>
            </a:r>
            <a:r>
              <a:rPr lang="zh-TW" altLang="en-US" sz="2000" dirty="0">
                <a:ea typeface="華康儷中黑" pitchFamily="49" charset="-120"/>
              </a:rPr>
              <a:t>，遠高於第二位的溫哥華（</a:t>
            </a:r>
            <a:r>
              <a:rPr lang="en-US" altLang="zh-TW" sz="2000" dirty="0">
                <a:ea typeface="華康儷中黑" pitchFamily="49" charset="-120"/>
              </a:rPr>
              <a:t>9.5</a:t>
            </a:r>
            <a:r>
              <a:rPr lang="zh-TW" altLang="en-US" sz="2000" dirty="0">
                <a:ea typeface="華康儷中黑" pitchFamily="49" charset="-120"/>
              </a:rPr>
              <a:t>倍）。相信不少港人也會心想，與其窮盡一生買「蝸居」，倒不如到外地買一間較大的房屋享受</a:t>
            </a:r>
            <a:r>
              <a:rPr lang="zh-TW" altLang="en-US" sz="2000" dirty="0" smtClean="0">
                <a:ea typeface="華康儷中黑" pitchFamily="49" charset="-120"/>
              </a:rPr>
              <a:t>？</a:t>
            </a:r>
            <a:endParaRPr lang="en-US" altLang="zh-TW" sz="2000" dirty="0" smtClean="0">
              <a:ea typeface="華康儷中黑" pitchFamily="49" charset="-120"/>
            </a:endParaRPr>
          </a:p>
        </p:txBody>
      </p:sp>
      <p:sp>
        <p:nvSpPr>
          <p:cNvPr id="7" name="文字方塊 6"/>
          <p:cNvSpPr txBox="1"/>
          <p:nvPr/>
        </p:nvSpPr>
        <p:spPr>
          <a:xfrm>
            <a:off x="251520" y="6507928"/>
            <a:ext cx="7809510" cy="353943"/>
          </a:xfrm>
          <a:prstGeom prst="rect">
            <a:avLst/>
          </a:prstGeom>
          <a:noFill/>
        </p:spPr>
        <p:txBody>
          <a:bodyPr wrap="none" rtlCol="0">
            <a:spAutoFit/>
          </a:bodyPr>
          <a:lstStyle/>
          <a:p>
            <a:r>
              <a:rPr lang="en-US" altLang="zh-TW" sz="1700" dirty="0">
                <a:latin typeface="Calibri" pitchFamily="34" charset="0"/>
                <a:ea typeface="華康儷中黑" pitchFamily="49" charset="-120"/>
              </a:rPr>
              <a:t>(</a:t>
            </a:r>
            <a:r>
              <a:rPr lang="zh-TW" altLang="en-US" sz="1700" dirty="0">
                <a:latin typeface="Calibri" pitchFamily="34" charset="0"/>
                <a:ea typeface="華康儷中黑" pitchFamily="49" charset="-120"/>
              </a:rPr>
              <a:t>資料來源</a:t>
            </a:r>
            <a:r>
              <a:rPr lang="zh-TW" altLang="en-US" sz="1700" dirty="0" smtClean="0">
                <a:latin typeface="Calibri" pitchFamily="34" charset="0"/>
                <a:ea typeface="華康儷中黑" pitchFamily="49" charset="-120"/>
              </a:rPr>
              <a:t>：經濟日報</a:t>
            </a:r>
            <a:r>
              <a:rPr lang="en-US" altLang="zh-TW" sz="1700" dirty="0" smtClean="0">
                <a:latin typeface="Calibri" pitchFamily="34" charset="0"/>
                <a:ea typeface="華康儷中黑" pitchFamily="49" charset="-120"/>
              </a:rPr>
              <a:t>2013</a:t>
            </a:r>
            <a:r>
              <a:rPr lang="zh-TW" altLang="en-US" sz="1700" dirty="0" smtClean="0">
                <a:latin typeface="Calibri" pitchFamily="34" charset="0"/>
                <a:ea typeface="華康儷中黑" pitchFamily="49" charset="-120"/>
              </a:rPr>
              <a:t>年</a:t>
            </a:r>
            <a:r>
              <a:rPr lang="en-US" altLang="zh-TW" sz="1700" dirty="0" smtClean="0">
                <a:latin typeface="Calibri" pitchFamily="34" charset="0"/>
                <a:ea typeface="華康儷中黑" pitchFamily="49" charset="-120"/>
              </a:rPr>
              <a:t>9</a:t>
            </a:r>
            <a:r>
              <a:rPr lang="zh-TW" altLang="en-US" sz="1700" dirty="0" smtClean="0">
                <a:latin typeface="Calibri" pitchFamily="34" charset="0"/>
                <a:ea typeface="華康儷中黑" pitchFamily="49" charset="-120"/>
              </a:rPr>
              <a:t>月</a:t>
            </a:r>
            <a:r>
              <a:rPr lang="en-US" altLang="zh-TW" sz="1700" dirty="0">
                <a:latin typeface="Calibri" pitchFamily="34" charset="0"/>
                <a:ea typeface="華康儷中黑" pitchFamily="49" charset="-120"/>
              </a:rPr>
              <a:t>4</a:t>
            </a:r>
            <a:r>
              <a:rPr lang="zh-TW" altLang="en-US" sz="1700" dirty="0" smtClean="0">
                <a:latin typeface="Calibri" pitchFamily="34" charset="0"/>
                <a:ea typeface="華康儷中黑" pitchFamily="49" charset="-120"/>
              </a:rPr>
              <a:t>日</a:t>
            </a:r>
            <a:r>
              <a:rPr lang="en-US" altLang="zh-TW" sz="1700" dirty="0" smtClean="0">
                <a:latin typeface="Calibri" pitchFamily="34" charset="0"/>
                <a:ea typeface="華康儷中黑" pitchFamily="49" charset="-120"/>
              </a:rPr>
              <a:t>) Source: Hong Kong Economic Times (4/9/2013)</a:t>
            </a:r>
            <a:endParaRPr lang="zh-HK" altLang="en-US" sz="1700" dirty="0">
              <a:latin typeface="Calibri" pitchFamily="34" charset="0"/>
              <a:ea typeface="華康儷中黑" pitchFamily="49" charset="-120"/>
            </a:endParaRPr>
          </a:p>
        </p:txBody>
      </p:sp>
      <p:sp>
        <p:nvSpPr>
          <p:cNvPr id="8" name="矩形 5"/>
          <p:cNvSpPr/>
          <p:nvPr/>
        </p:nvSpPr>
        <p:spPr>
          <a:xfrm>
            <a:off x="179512" y="3717032"/>
            <a:ext cx="8892480" cy="2785378"/>
          </a:xfrm>
          <a:prstGeom prst="rect">
            <a:avLst/>
          </a:prstGeom>
        </p:spPr>
        <p:txBody>
          <a:bodyPr wrap="square">
            <a:spAutoFit/>
          </a:bodyPr>
          <a:lstStyle/>
          <a:p>
            <a:pPr algn="just">
              <a:spcAft>
                <a:spcPts val="600"/>
              </a:spcAft>
            </a:pPr>
            <a:r>
              <a:rPr lang="en-US" altLang="zh-TW" sz="1700" dirty="0" smtClean="0">
                <a:ea typeface="華康儷中黑" pitchFamily="49" charset="-120"/>
              </a:rPr>
              <a:t>According to the Security Bureau, 3,900 Hong Kong residents emigrated from Hong Kong in the first six months of this year (an increase of 8.3% compared with the corresponding period last year).  Major emigration destinations include USA, Australia and Canada. There is a concern over another wave of mass migration.</a:t>
            </a:r>
            <a:endParaRPr lang="zh-TW" altLang="en-US" sz="1700" dirty="0">
              <a:ea typeface="華康儷中黑" pitchFamily="49" charset="-120"/>
            </a:endParaRPr>
          </a:p>
          <a:p>
            <a:pPr algn="just">
              <a:spcAft>
                <a:spcPts val="600"/>
              </a:spcAft>
            </a:pPr>
            <a:r>
              <a:rPr lang="en-US" altLang="zh-TW" sz="1700" dirty="0" smtClean="0">
                <a:ea typeface="華康儷中黑" pitchFamily="49" charset="-120"/>
              </a:rPr>
              <a:t>The housing prices in Hong Kong are shockingly high. According to the </a:t>
            </a:r>
            <a:r>
              <a:rPr lang="en-US" altLang="zh-TW" sz="1700" b="1" dirty="0" err="1" smtClean="0">
                <a:solidFill>
                  <a:srgbClr val="FF0000"/>
                </a:solidFill>
                <a:ea typeface="華康儷中黑" pitchFamily="49" charset="-120"/>
              </a:rPr>
              <a:t>Demographia</a:t>
            </a:r>
            <a:r>
              <a:rPr lang="en-US" altLang="zh-TW" sz="1700" b="1" dirty="0" smtClean="0">
                <a:solidFill>
                  <a:srgbClr val="FF0000"/>
                </a:solidFill>
                <a:ea typeface="華康儷中黑" pitchFamily="49" charset="-120"/>
              </a:rPr>
              <a:t> International Housing Affordability Survey published in January, Hong Kong </a:t>
            </a:r>
            <a:r>
              <a:rPr lang="en-US" altLang="zh-TW" sz="1700" b="1" u="sng" dirty="0" smtClean="0">
                <a:solidFill>
                  <a:srgbClr val="FF0000"/>
                </a:solidFill>
                <a:ea typeface="華康儷中黑" pitchFamily="49" charset="-120"/>
              </a:rPr>
              <a:t>ranked the most unaffordable market in 3 consecutives years</a:t>
            </a:r>
            <a:r>
              <a:rPr lang="en-US" altLang="zh-TW" sz="1700" b="1" dirty="0" smtClean="0">
                <a:solidFill>
                  <a:srgbClr val="FF0000"/>
                </a:solidFill>
                <a:ea typeface="華康儷中黑" pitchFamily="49" charset="-120"/>
              </a:rPr>
              <a:t> among 337 cities, with a </a:t>
            </a:r>
            <a:r>
              <a:rPr lang="en-US" altLang="zh-TW" sz="1700" b="1" u="sng" dirty="0" smtClean="0">
                <a:solidFill>
                  <a:srgbClr val="FF0000"/>
                </a:solidFill>
                <a:ea typeface="華康儷中黑" pitchFamily="49" charset="-120"/>
              </a:rPr>
              <a:t>Median Multiple of 13.5</a:t>
            </a:r>
            <a:r>
              <a:rPr lang="en-US" altLang="zh-TW" sz="1700" dirty="0" smtClean="0">
                <a:effectLst>
                  <a:outerShdw blurRad="38100" dist="38100" dir="2700000" algn="tl">
                    <a:srgbClr val="000000">
                      <a:alpha val="43137"/>
                    </a:srgbClr>
                  </a:outerShdw>
                </a:effectLst>
                <a:ea typeface="華康儷中黑" pitchFamily="49" charset="-120"/>
              </a:rPr>
              <a:t>,</a:t>
            </a:r>
            <a:r>
              <a:rPr lang="en-US" altLang="zh-TW" sz="1700" dirty="0" smtClean="0">
                <a:ea typeface="華康儷中黑" pitchFamily="49" charset="-120"/>
              </a:rPr>
              <a:t> much higher than that of Canada (9.5) which ranked the second. It is believed that many Hong Kong people will consider moving abroad for a better living environment than spending all their money on a small flat in Hong Kong.</a:t>
            </a:r>
          </a:p>
        </p:txBody>
      </p:sp>
    </p:spTree>
    <p:extLst>
      <p:ext uri="{BB962C8B-B14F-4D97-AF65-F5344CB8AC3E}">
        <p14:creationId xmlns:p14="http://schemas.microsoft.com/office/powerpoint/2010/main" xmlns="" val="4742003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User\Desktop\Working-People.jp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55676" y="1268760"/>
            <a:ext cx="5832648" cy="40584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6" name="Picture 3" descr="C:\Users\User\Desktop\imagesCAVY4I86.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91680" y="5927209"/>
            <a:ext cx="854896" cy="851097"/>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7" name="標題 1"/>
          <p:cNvSpPr txBox="1">
            <a:spLocks/>
          </p:cNvSpPr>
          <p:nvPr/>
        </p:nvSpPr>
        <p:spPr>
          <a:xfrm>
            <a:off x="590872" y="5733256"/>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2800" dirty="0" smtClean="0">
                <a:solidFill>
                  <a:srgbClr val="FF0000"/>
                </a:solidFill>
                <a:latin typeface="華康儷中黑" pitchFamily="49" charset="-120"/>
                <a:ea typeface="華康儷中黑" pitchFamily="49" charset="-120"/>
              </a:rPr>
              <a:t>有能力、有經驗</a:t>
            </a:r>
            <a:endParaRPr lang="en-US" altLang="zh-TW" sz="2800" dirty="0" smtClean="0">
              <a:solidFill>
                <a:srgbClr val="FF0000"/>
              </a:solidFill>
              <a:latin typeface="華康儷中黑" pitchFamily="49" charset="-120"/>
              <a:ea typeface="華康儷中黑" pitchFamily="49" charset="-120"/>
            </a:endParaRPr>
          </a:p>
          <a:p>
            <a:r>
              <a:rPr lang="en-US" altLang="zh-HK" sz="2200" b="1" dirty="0" smtClean="0">
                <a:solidFill>
                  <a:srgbClr val="FF0000"/>
                </a:solidFill>
                <a:latin typeface="Calibri" pitchFamily="34" charset="0"/>
                <a:ea typeface="微軟正黑體" pitchFamily="34" charset="-120"/>
              </a:rPr>
              <a:t>Capable and experienced</a:t>
            </a:r>
            <a:endParaRPr lang="zh-HK" altLang="en-US" sz="2200" b="1" dirty="0">
              <a:solidFill>
                <a:srgbClr val="FF0000"/>
              </a:solidFill>
              <a:latin typeface="Calibri" pitchFamily="34" charset="0"/>
              <a:ea typeface="微軟正黑體" pitchFamily="34" charset="-120"/>
            </a:endParaRPr>
          </a:p>
        </p:txBody>
      </p:sp>
      <p:sp>
        <p:nvSpPr>
          <p:cNvPr id="10" name="標題 1"/>
          <p:cNvSpPr txBox="1">
            <a:spLocks/>
          </p:cNvSpPr>
          <p:nvPr/>
        </p:nvSpPr>
        <p:spPr>
          <a:xfrm>
            <a:off x="457200" y="125760"/>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zh-TW" altLang="en-US" sz="3600" b="0" i="0" u="none" strike="noStrike" kern="1200" cap="none" spc="0" normalizeH="0" baseline="0" noProof="0" dirty="0" smtClean="0">
                <a:ln>
                  <a:noFill/>
                </a:ln>
                <a:solidFill>
                  <a:schemeClr val="tx1"/>
                </a:solidFill>
                <a:effectLst/>
                <a:uLnTx/>
                <a:uFillTx/>
                <a:latin typeface="華康儷中黑" pitchFamily="49" charset="-120"/>
                <a:ea typeface="華康儷中黑" pitchFamily="49" charset="-120"/>
                <a:cs typeface="+mj-cs"/>
              </a:rPr>
              <a:t>社會情況 </a:t>
            </a:r>
            <a:r>
              <a:rPr kumimoji="0" lang="en-US" altLang="zh-TW" sz="3600" b="0" i="0" u="none" strike="noStrike" kern="1200" cap="none" spc="0" normalizeH="0" baseline="0" noProof="0" dirty="0" smtClean="0">
                <a:ln>
                  <a:noFill/>
                </a:ln>
                <a:solidFill>
                  <a:schemeClr val="tx1"/>
                </a:solidFill>
                <a:effectLst/>
                <a:uLnTx/>
                <a:uFillTx/>
                <a:latin typeface="+mj-lt"/>
                <a:ea typeface="微軟正黑體" pitchFamily="34" charset="-120"/>
                <a:cs typeface="+mj-cs"/>
              </a:rPr>
              <a:t>– </a:t>
            </a:r>
            <a:r>
              <a:rPr kumimoji="0" lang="zh-TW" altLang="en-US" sz="3600" b="0" i="0" u="none" strike="noStrike" kern="1200" cap="none" spc="0" normalizeH="0" baseline="0" noProof="0" dirty="0" smtClean="0">
                <a:ln>
                  <a:noFill/>
                </a:ln>
                <a:solidFill>
                  <a:schemeClr val="tx1"/>
                </a:solidFill>
                <a:effectLst/>
                <a:uLnTx/>
                <a:uFillTx/>
                <a:latin typeface="華康儷中黑" pitchFamily="49" charset="-120"/>
                <a:ea typeface="華康儷中黑" pitchFamily="49" charset="-120"/>
                <a:cs typeface="+mj-cs"/>
              </a:rPr>
              <a:t>在職人士</a:t>
            </a:r>
            <a:r>
              <a:rPr kumimoji="0" lang="en-US" altLang="zh-TW" sz="3600" b="1" i="0" u="none" strike="noStrike" kern="1200" cap="none" spc="0" normalizeH="0" baseline="0" noProof="0" dirty="0" smtClean="0">
                <a:ln>
                  <a:noFill/>
                </a:ln>
                <a:solidFill>
                  <a:schemeClr val="tx1"/>
                </a:solidFill>
                <a:effectLst/>
                <a:uLnTx/>
                <a:uFillTx/>
                <a:latin typeface="華康儷中黑"/>
                <a:ea typeface="微軟正黑體" pitchFamily="34" charset="-120"/>
                <a:cs typeface="+mj-cs"/>
              </a:rPr>
              <a:t/>
            </a:r>
            <a:br>
              <a:rPr kumimoji="0" lang="en-US" altLang="zh-TW" sz="3600" b="1" i="0" u="none" strike="noStrike" kern="1200" cap="none" spc="0" normalizeH="0" baseline="0" noProof="0" dirty="0" smtClean="0">
                <a:ln>
                  <a:noFill/>
                </a:ln>
                <a:solidFill>
                  <a:schemeClr val="tx1"/>
                </a:solidFill>
                <a:effectLst/>
                <a:uLnTx/>
                <a:uFillTx/>
                <a:latin typeface="華康儷中黑"/>
                <a:ea typeface="微軟正黑體" pitchFamily="34" charset="-120"/>
                <a:cs typeface="+mj-cs"/>
              </a:rPr>
            </a:br>
            <a:r>
              <a:rPr kumimoji="0" lang="en-US" altLang="zh-HK" sz="2800" b="1" i="0" u="none" strike="noStrike" kern="1200" cap="none" spc="0" normalizeH="0" baseline="0" noProof="0" dirty="0" smtClean="0">
                <a:ln>
                  <a:noFill/>
                </a:ln>
                <a:solidFill>
                  <a:schemeClr val="tx1"/>
                </a:solidFill>
                <a:effectLst/>
                <a:uLnTx/>
                <a:uFillTx/>
                <a:latin typeface="+mj-lt"/>
                <a:ea typeface="+mj-ea"/>
                <a:cs typeface="+mj-cs"/>
              </a:rPr>
              <a:t>Social Situation – Working People</a:t>
            </a:r>
            <a:endParaRPr kumimoji="0" lang="zh-HK" altLang="en-US" sz="2800" b="1" i="0" u="none" strike="noStrike" kern="1200" cap="none" spc="0" normalizeH="0" baseline="0" noProof="0" dirty="0">
              <a:ln>
                <a:noFill/>
              </a:ln>
              <a:solidFill>
                <a:schemeClr val="tx1"/>
              </a:solidFill>
              <a:effectLst/>
              <a:uLnTx/>
              <a:uFillTx/>
              <a:latin typeface="華康儷中黑"/>
              <a:ea typeface="微軟正黑體" pitchFamily="34" charset="-120"/>
              <a:cs typeface="+mj-cs"/>
            </a:endParaRPr>
          </a:p>
        </p:txBody>
      </p:sp>
    </p:spTree>
    <p:extLst>
      <p:ext uri="{BB962C8B-B14F-4D97-AF65-F5344CB8AC3E}">
        <p14:creationId xmlns:p14="http://schemas.microsoft.com/office/powerpoint/2010/main" xmlns="" val="21737913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67820"/>
            <a:ext cx="8229600" cy="1143000"/>
          </a:xfrm>
        </p:spPr>
        <p:txBody>
          <a:bodyPr>
            <a:normAutofit/>
          </a:bodyPr>
          <a:lstStyle/>
          <a:p>
            <a:r>
              <a:rPr lang="zh-TW" altLang="en-US" sz="3600" dirty="0" smtClean="0">
                <a:latin typeface="華康儷中黑" pitchFamily="49" charset="-120"/>
                <a:ea typeface="華康儷中黑" pitchFamily="49" charset="-120"/>
              </a:rPr>
              <a:t>社會情況 </a:t>
            </a:r>
            <a:r>
              <a:rPr lang="en-US" altLang="zh-TW" sz="3600" dirty="0" smtClean="0">
                <a:ea typeface="微軟正黑體" pitchFamily="34" charset="-120"/>
              </a:rPr>
              <a:t>– </a:t>
            </a:r>
            <a:r>
              <a:rPr lang="zh-TW" altLang="en-US" sz="3600" dirty="0" smtClean="0">
                <a:latin typeface="華康儷中黑" pitchFamily="49" charset="-120"/>
                <a:ea typeface="華康儷中黑" pitchFamily="49" charset="-120"/>
              </a:rPr>
              <a:t>退休人士</a:t>
            </a:r>
            <a:r>
              <a:rPr lang="en-US" altLang="zh-TW" sz="3600" b="1" dirty="0" smtClean="0">
                <a:latin typeface="華康儷中黑"/>
                <a:ea typeface="微軟正黑體" pitchFamily="34" charset="-120"/>
              </a:rPr>
              <a:t/>
            </a:r>
            <a:br>
              <a:rPr lang="en-US" altLang="zh-TW" sz="3600" b="1" dirty="0" smtClean="0">
                <a:latin typeface="華康儷中黑"/>
                <a:ea typeface="微軟正黑體" pitchFamily="34" charset="-120"/>
              </a:rPr>
            </a:br>
            <a:r>
              <a:rPr lang="en-US" altLang="zh-TW" sz="2800" b="1" dirty="0" smtClean="0">
                <a:ea typeface="微軟正黑體" pitchFamily="34" charset="-120"/>
              </a:rPr>
              <a:t>Social Situation – Retired</a:t>
            </a:r>
            <a:endParaRPr lang="zh-HK" altLang="en-US" sz="3600" b="1" dirty="0">
              <a:latin typeface="華康儷中黑"/>
              <a:ea typeface="微軟正黑體" pitchFamily="34" charset="-120"/>
            </a:endParaRPr>
          </a:p>
        </p:txBody>
      </p:sp>
      <p:sp>
        <p:nvSpPr>
          <p:cNvPr id="8" name="標題 1"/>
          <p:cNvSpPr txBox="1">
            <a:spLocks/>
          </p:cNvSpPr>
          <p:nvPr/>
        </p:nvSpPr>
        <p:spPr>
          <a:xfrm>
            <a:off x="0" y="562817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2800" dirty="0" smtClean="0">
                <a:latin typeface="華康儷中黑" pitchFamily="49" charset="-120"/>
                <a:ea typeface="華康儷中黑" pitchFamily="49" charset="-120"/>
              </a:rPr>
              <a:t>強積金？老人福利</a:t>
            </a:r>
            <a:r>
              <a:rPr lang="zh-TW" altLang="zh-TW" sz="2800" dirty="0" smtClean="0">
                <a:latin typeface="華康儷中黑" pitchFamily="49" charset="-120"/>
                <a:ea typeface="華康儷中黑" pitchFamily="49" charset="-120"/>
              </a:rPr>
              <a:t>？</a:t>
            </a:r>
            <a:r>
              <a:rPr lang="zh-TW" altLang="en-US" sz="2800" dirty="0" smtClean="0">
                <a:latin typeface="華康儷中黑" pitchFamily="49" charset="-120"/>
                <a:ea typeface="華康儷中黑" pitchFamily="49" charset="-120"/>
              </a:rPr>
              <a:t>再工作</a:t>
            </a:r>
            <a:r>
              <a:rPr lang="zh-TW" altLang="zh-TW" sz="2800" dirty="0" smtClean="0">
                <a:latin typeface="華康儷中黑" pitchFamily="49" charset="-120"/>
                <a:ea typeface="華康儷中黑" pitchFamily="49" charset="-120"/>
              </a:rPr>
              <a:t>？</a:t>
            </a:r>
            <a:endParaRPr lang="en-US" altLang="zh-TW" sz="2800" dirty="0" smtClean="0">
              <a:latin typeface="華康儷中黑" pitchFamily="49" charset="-120"/>
              <a:ea typeface="華康儷中黑" pitchFamily="49" charset="-120"/>
            </a:endParaRPr>
          </a:p>
          <a:p>
            <a:r>
              <a:rPr lang="en-US" altLang="zh-HK" sz="2400" b="1" dirty="0">
                <a:latin typeface="Calibri" pitchFamily="34" charset="0"/>
                <a:ea typeface="華康儷中黑" pitchFamily="49" charset="-120"/>
              </a:rPr>
              <a:t>MPF? Elderly </a:t>
            </a:r>
            <a:r>
              <a:rPr lang="en-US" altLang="zh-HK" sz="2400" b="1" dirty="0" smtClean="0">
                <a:latin typeface="Calibri" pitchFamily="34" charset="0"/>
                <a:ea typeface="華康儷中黑" pitchFamily="49" charset="-120"/>
              </a:rPr>
              <a:t>welfare</a:t>
            </a:r>
            <a:r>
              <a:rPr lang="en-US" altLang="zh-HK" sz="2400" b="1" dirty="0">
                <a:latin typeface="Calibri" pitchFamily="34" charset="0"/>
                <a:ea typeface="華康儷中黑" pitchFamily="49" charset="-120"/>
              </a:rPr>
              <a:t>? </a:t>
            </a:r>
            <a:r>
              <a:rPr lang="en-US" altLang="zh-HK" sz="2400" b="1" dirty="0" smtClean="0">
                <a:latin typeface="Calibri" pitchFamily="34" charset="0"/>
                <a:ea typeface="華康儷中黑" pitchFamily="49" charset="-120"/>
              </a:rPr>
              <a:t>Still working?</a:t>
            </a:r>
            <a:endParaRPr lang="zh-HK" altLang="en-US" sz="2200" b="1" dirty="0">
              <a:latin typeface="Calibri" pitchFamily="34" charset="0"/>
              <a:ea typeface="華康儷中黑" pitchFamily="49" charset="-120"/>
            </a:endParaRPr>
          </a:p>
        </p:txBody>
      </p:sp>
      <p:pic>
        <p:nvPicPr>
          <p:cNvPr id="1028" name="Picture 4" descr="C:\Users\User\Desktop\9920089-3d-small-person-standing-near-to-an-information-icon-3d-image-isolated-white-background.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99592" y="5785130"/>
            <a:ext cx="657225" cy="80010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3074" name="Picture 2" descr="C:\Users\User\Desktop\3166111252580018.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91679" y="1196752"/>
            <a:ext cx="5851007" cy="439248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0022037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1"/>
          <p:cNvGrpSpPr/>
          <p:nvPr/>
        </p:nvGrpSpPr>
        <p:grpSpPr>
          <a:xfrm>
            <a:off x="2286000" y="76200"/>
            <a:ext cx="4572000" cy="6705600"/>
            <a:chOff x="2286000" y="0"/>
            <a:chExt cx="4572000" cy="6705600"/>
          </a:xfrm>
        </p:grpSpPr>
        <p:pic>
          <p:nvPicPr>
            <p:cNvPr id="3" name="Picture 2" descr="M:\Events\Convention\Leadership School\LS2013\LS2013EventSignage_Vertical.png"/>
            <p:cNvPicPr>
              <a:picLocks noChangeAspect="1" noChangeArrowheads="1"/>
            </p:cNvPicPr>
            <p:nvPr/>
          </p:nvPicPr>
          <p:blipFill>
            <a:blip r:embed="rId2" cstate="print"/>
            <a:srcRect l="19362" t="11403" r="20160" b="34432"/>
            <a:stretch>
              <a:fillRect/>
            </a:stretch>
          </p:blipFill>
          <p:spPr bwMode="auto">
            <a:xfrm>
              <a:off x="2286000" y="0"/>
              <a:ext cx="4572000" cy="5791200"/>
            </a:xfrm>
            <a:prstGeom prst="rect">
              <a:avLst/>
            </a:prstGeom>
            <a:noFill/>
          </p:spPr>
        </p:pic>
        <p:pic>
          <p:nvPicPr>
            <p:cNvPr id="4" name="Picture 2" descr="M:\Events\Convention\Leadership School\LS2013\LS2013EventSignage_Vertical.png"/>
            <p:cNvPicPr>
              <a:picLocks noChangeAspect="1" noChangeArrowheads="1"/>
            </p:cNvPicPr>
            <p:nvPr/>
          </p:nvPicPr>
          <p:blipFill>
            <a:blip r:embed="rId3" cstate="print"/>
            <a:srcRect l="14113" t="67703" r="13307" b="19236"/>
            <a:stretch>
              <a:fillRect/>
            </a:stretch>
          </p:blipFill>
          <p:spPr bwMode="auto">
            <a:xfrm>
              <a:off x="2476500" y="5638800"/>
              <a:ext cx="4191000" cy="1066800"/>
            </a:xfrm>
            <a:prstGeom prst="rect">
              <a:avLst/>
            </a:prstGeom>
            <a:noFill/>
            <a:ln>
              <a:noFill/>
            </a:ln>
          </p:spPr>
        </p:pic>
      </p:grpSp>
    </p:spTree>
    <p:extLst>
      <p:ext uri="{BB962C8B-B14F-4D97-AF65-F5344CB8AC3E}">
        <p14:creationId xmlns="" xmlns:p14="http://schemas.microsoft.com/office/powerpoint/2010/main" val="981377003"/>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83024" y="1062335"/>
            <a:ext cx="8608575" cy="741357"/>
          </a:xfrm>
          <a:prstGeom prst="rect">
            <a:avLst/>
          </a:prstGeom>
          <a:noFill/>
        </p:spPr>
        <p:txBody>
          <a:bodyPr wrap="square" rtlCol="0">
            <a:spAutoFit/>
          </a:bodyPr>
          <a:lstStyle/>
          <a:p>
            <a:pPr defTabSz="457200">
              <a:lnSpc>
                <a:spcPts val="2500"/>
              </a:lnSpc>
            </a:pPr>
            <a:r>
              <a:rPr lang="zh-Hant" altLang="en-US" sz="2200" dirty="0">
                <a:solidFill>
                  <a:srgbClr val="042555"/>
                </a:solidFill>
                <a:ea typeface="華康儷中黑" pitchFamily="49" charset="-120"/>
                <a:cs typeface="儷黑 Pro"/>
              </a:rPr>
              <a:t>在年滿</a:t>
            </a:r>
            <a:r>
              <a:rPr lang="en-US" altLang="zh-Hant" sz="2200" dirty="0">
                <a:solidFill>
                  <a:srgbClr val="042555"/>
                </a:solidFill>
                <a:ea typeface="華康儷中黑" pitchFamily="49" charset="-120"/>
                <a:cs typeface="儷黑 Pro"/>
              </a:rPr>
              <a:t>65</a:t>
            </a:r>
            <a:r>
              <a:rPr lang="zh-Hant" altLang="en-US" sz="2200" dirty="0">
                <a:solidFill>
                  <a:srgbClr val="042555"/>
                </a:solidFill>
                <a:ea typeface="華康儷中黑" pitchFamily="49" charset="-120"/>
                <a:cs typeface="儷黑 Pro"/>
              </a:rPr>
              <a:t>歲的每</a:t>
            </a:r>
            <a:r>
              <a:rPr lang="en-US" altLang="zh-Hant" sz="2200" dirty="0">
                <a:solidFill>
                  <a:srgbClr val="042555"/>
                </a:solidFill>
                <a:ea typeface="華康儷中黑" pitchFamily="49" charset="-120"/>
                <a:cs typeface="儷黑 Pro"/>
              </a:rPr>
              <a:t>100</a:t>
            </a:r>
            <a:r>
              <a:rPr lang="zh-Hant" altLang="en-US" sz="2200" dirty="0">
                <a:solidFill>
                  <a:srgbClr val="042555"/>
                </a:solidFill>
                <a:ea typeface="華康儷中黑" pitchFamily="49" charset="-120"/>
                <a:cs typeface="儷黑 Pro"/>
              </a:rPr>
              <a:t>個人中</a:t>
            </a:r>
            <a:r>
              <a:rPr lang="en-US" altLang="zh-Hant" sz="2200" dirty="0" smtClean="0">
                <a:solidFill>
                  <a:srgbClr val="042555"/>
                </a:solidFill>
                <a:ea typeface="華康儷中黑" pitchFamily="49" charset="-120"/>
                <a:cs typeface="儷黑 Pro"/>
              </a:rPr>
              <a:t>…</a:t>
            </a:r>
          </a:p>
          <a:p>
            <a:pPr defTabSz="457200">
              <a:lnSpc>
                <a:spcPts val="2500"/>
              </a:lnSpc>
            </a:pPr>
            <a:r>
              <a:rPr lang="en-US" altLang="zh-Hant" sz="2000" dirty="0" smtClean="0">
                <a:solidFill>
                  <a:srgbClr val="042555"/>
                </a:solidFill>
                <a:ea typeface="華康儷中黑" pitchFamily="49" charset="-120"/>
                <a:cs typeface="儷黑 Pro"/>
              </a:rPr>
              <a:t>For every 100 people who should have reached the age of 65…</a:t>
            </a:r>
            <a:r>
              <a:rPr lang="en-US" altLang="zh-Hant" sz="2600" dirty="0" smtClean="0">
                <a:solidFill>
                  <a:srgbClr val="042555"/>
                </a:solidFill>
                <a:ea typeface="華康儷中黑" pitchFamily="49" charset="-120"/>
                <a:cs typeface="儷黑 Pro"/>
              </a:rPr>
              <a:t> </a:t>
            </a:r>
            <a:endParaRPr lang="en-US" sz="2600" dirty="0">
              <a:solidFill>
                <a:srgbClr val="042555"/>
              </a:solidFill>
              <a:ea typeface="華康儷中黑" pitchFamily="49" charset="-120"/>
              <a:cs typeface="儷黑 Pro"/>
            </a:endParaRPr>
          </a:p>
        </p:txBody>
      </p:sp>
      <p:pic>
        <p:nvPicPr>
          <p:cNvPr id="3" name="Picture 2" descr="WorkingGraph.pn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664268" y="2646384"/>
            <a:ext cx="3840864" cy="3840864"/>
          </a:xfrm>
          <a:prstGeom prst="rect">
            <a:avLst/>
          </a:prstGeom>
        </p:spPr>
      </p:pic>
      <p:sp>
        <p:nvSpPr>
          <p:cNvPr id="17" name="TextBox 16"/>
          <p:cNvSpPr txBox="1"/>
          <p:nvPr/>
        </p:nvSpPr>
        <p:spPr>
          <a:xfrm>
            <a:off x="2057400" y="2202910"/>
            <a:ext cx="1828800" cy="707886"/>
          </a:xfrm>
          <a:prstGeom prst="rect">
            <a:avLst/>
          </a:prstGeom>
          <a:noFill/>
        </p:spPr>
        <p:txBody>
          <a:bodyPr wrap="square" rtlCol="0">
            <a:spAutoFit/>
          </a:bodyPr>
          <a:lstStyle/>
          <a:p>
            <a:pPr algn="r" defTabSz="457200"/>
            <a:r>
              <a:rPr lang="en-US" sz="2000" dirty="0">
                <a:solidFill>
                  <a:srgbClr val="042555"/>
                </a:solidFill>
                <a:ea typeface="華康儷中黑" pitchFamily="49" charset="-120"/>
                <a:cs typeface="儷黑 Pro"/>
              </a:rPr>
              <a:t>1%</a:t>
            </a:r>
            <a:r>
              <a:rPr lang="zh-TW" altLang="en-US" sz="2000" dirty="0" smtClean="0">
                <a:solidFill>
                  <a:srgbClr val="042555"/>
                </a:solidFill>
                <a:ea typeface="華康儷中黑" pitchFamily="49" charset="-120"/>
                <a:cs typeface="儷黑 Pro"/>
              </a:rPr>
              <a:t>富有</a:t>
            </a:r>
            <a:endParaRPr lang="en-US" altLang="zh-TW" sz="2000" dirty="0" smtClean="0">
              <a:solidFill>
                <a:srgbClr val="042555"/>
              </a:solidFill>
              <a:ea typeface="華康儷中黑" pitchFamily="49" charset="-120"/>
              <a:cs typeface="儷黑 Pro"/>
            </a:endParaRPr>
          </a:p>
          <a:p>
            <a:pPr algn="r" defTabSz="457200"/>
            <a:r>
              <a:rPr lang="en-US" altLang="zh-TW" sz="2000" dirty="0" smtClean="0">
                <a:solidFill>
                  <a:srgbClr val="042555"/>
                </a:solidFill>
                <a:ea typeface="華康儷中黑" pitchFamily="49" charset="-120"/>
                <a:cs typeface="儷黑 Pro"/>
              </a:rPr>
              <a:t>Wealthy</a:t>
            </a:r>
            <a:r>
              <a:rPr lang="zh-TW" altLang="en-US" sz="2000" dirty="0" smtClean="0">
                <a:solidFill>
                  <a:srgbClr val="042555"/>
                </a:solidFill>
                <a:ea typeface="華康儷中黑" pitchFamily="49" charset="-120"/>
                <a:cs typeface="儷黑 Pro"/>
              </a:rPr>
              <a:t> </a:t>
            </a:r>
            <a:endParaRPr lang="en-US" sz="2000" dirty="0">
              <a:solidFill>
                <a:srgbClr val="042555"/>
              </a:solidFill>
              <a:ea typeface="華康儷中黑" pitchFamily="49" charset="-120"/>
              <a:cs typeface="儷黑 Pro"/>
            </a:endParaRPr>
          </a:p>
        </p:txBody>
      </p:sp>
      <p:sp>
        <p:nvSpPr>
          <p:cNvPr id="18" name="TextBox 17"/>
          <p:cNvSpPr txBox="1"/>
          <p:nvPr/>
        </p:nvSpPr>
        <p:spPr>
          <a:xfrm>
            <a:off x="5520266" y="1772816"/>
            <a:ext cx="3444221" cy="707886"/>
          </a:xfrm>
          <a:prstGeom prst="rect">
            <a:avLst/>
          </a:prstGeom>
          <a:noFill/>
          <a:effectLst/>
        </p:spPr>
        <p:txBody>
          <a:bodyPr wrap="square" rtlCol="0">
            <a:spAutoFit/>
          </a:bodyPr>
          <a:lstStyle/>
          <a:p>
            <a:pPr defTabSz="457200"/>
            <a:r>
              <a:rPr lang="en-US" altLang="zh-Hant" sz="2000" dirty="0">
                <a:solidFill>
                  <a:srgbClr val="042555"/>
                </a:solidFill>
                <a:ea typeface="華康儷中黑" pitchFamily="49" charset="-120"/>
                <a:cs typeface="儷黑 Pro"/>
              </a:rPr>
              <a:t>4%</a:t>
            </a:r>
            <a:r>
              <a:rPr lang="zh-Hant" altLang="en-US" sz="2000" dirty="0">
                <a:solidFill>
                  <a:srgbClr val="042555"/>
                </a:solidFill>
                <a:ea typeface="華康儷中黑" pitchFamily="49" charset="-120"/>
                <a:cs typeface="儷黑 Pro"/>
              </a:rPr>
              <a:t>財務</a:t>
            </a:r>
            <a:r>
              <a:rPr lang="zh-Hant" altLang="en-US" sz="2000" dirty="0" smtClean="0">
                <a:solidFill>
                  <a:srgbClr val="042555"/>
                </a:solidFill>
                <a:ea typeface="華康儷中黑" pitchFamily="49" charset="-120"/>
                <a:cs typeface="儷黑 Pro"/>
              </a:rPr>
              <a:t>穩健 </a:t>
            </a:r>
            <a:endParaRPr lang="en-US" altLang="zh-Hant" sz="2000" dirty="0" smtClean="0">
              <a:solidFill>
                <a:srgbClr val="042555"/>
              </a:solidFill>
              <a:ea typeface="華康儷中黑" pitchFamily="49" charset="-120"/>
              <a:cs typeface="儷黑 Pro"/>
            </a:endParaRPr>
          </a:p>
          <a:p>
            <a:pPr defTabSz="457200"/>
            <a:r>
              <a:rPr lang="en-US" altLang="zh-Hant" sz="2000" dirty="0" smtClean="0">
                <a:solidFill>
                  <a:srgbClr val="042555"/>
                </a:solidFill>
                <a:ea typeface="華康儷中黑" pitchFamily="49" charset="-120"/>
                <a:cs typeface="儷黑 Pro"/>
              </a:rPr>
              <a:t>       Financially Fit</a:t>
            </a:r>
            <a:r>
              <a:rPr lang="zh-Hant" altLang="en-US" sz="2000" dirty="0" smtClean="0">
                <a:solidFill>
                  <a:srgbClr val="042555"/>
                </a:solidFill>
                <a:ea typeface="華康儷中黑" pitchFamily="49" charset="-120"/>
                <a:cs typeface="儷黑 Pro"/>
              </a:rPr>
              <a:t> </a:t>
            </a:r>
            <a:endParaRPr lang="zh-Hant" altLang="en-US" sz="2000" dirty="0">
              <a:solidFill>
                <a:srgbClr val="042555"/>
              </a:solidFill>
              <a:ea typeface="華康儷中黑" pitchFamily="49" charset="-120"/>
              <a:cs typeface="儷黑 Pro"/>
            </a:endParaRPr>
          </a:p>
        </p:txBody>
      </p:sp>
      <p:sp>
        <p:nvSpPr>
          <p:cNvPr id="19" name="TextBox 18"/>
          <p:cNvSpPr txBox="1"/>
          <p:nvPr/>
        </p:nvSpPr>
        <p:spPr>
          <a:xfrm>
            <a:off x="5988050" y="2433082"/>
            <a:ext cx="2374900" cy="707886"/>
          </a:xfrm>
          <a:prstGeom prst="rect">
            <a:avLst/>
          </a:prstGeom>
          <a:noFill/>
        </p:spPr>
        <p:txBody>
          <a:bodyPr wrap="square" rtlCol="0">
            <a:spAutoFit/>
          </a:bodyPr>
          <a:lstStyle/>
          <a:p>
            <a:pPr defTabSz="457200"/>
            <a:r>
              <a:rPr lang="en-US" altLang="zh-TW" sz="2000" dirty="0">
                <a:solidFill>
                  <a:srgbClr val="042555"/>
                </a:solidFill>
                <a:ea typeface="華康儷中黑" pitchFamily="49" charset="-120"/>
                <a:cs typeface="儷黑 Pro"/>
              </a:rPr>
              <a:t>5%</a:t>
            </a:r>
            <a:r>
              <a:rPr lang="zh-TW" altLang="en-US" sz="2000" dirty="0">
                <a:solidFill>
                  <a:srgbClr val="042555"/>
                </a:solidFill>
                <a:ea typeface="華康儷中黑" pitchFamily="49" charset="-120"/>
                <a:cs typeface="儷黑 Pro"/>
              </a:rPr>
              <a:t>仍在</a:t>
            </a:r>
            <a:r>
              <a:rPr lang="zh-TW" altLang="en-US" sz="2000" dirty="0" smtClean="0">
                <a:solidFill>
                  <a:srgbClr val="042555"/>
                </a:solidFill>
                <a:ea typeface="華康儷中黑" pitchFamily="49" charset="-120"/>
                <a:cs typeface="儷黑 Pro"/>
              </a:rPr>
              <a:t>工作</a:t>
            </a:r>
            <a:endParaRPr lang="en-US" altLang="zh-TW" sz="2000" dirty="0" smtClean="0">
              <a:solidFill>
                <a:srgbClr val="042555"/>
              </a:solidFill>
              <a:ea typeface="華康儷中黑" pitchFamily="49" charset="-120"/>
              <a:cs typeface="儷黑 Pro"/>
            </a:endParaRPr>
          </a:p>
          <a:p>
            <a:pPr defTabSz="457200"/>
            <a:r>
              <a:rPr lang="en-US" altLang="zh-TW" sz="2000" dirty="0" smtClean="0">
                <a:solidFill>
                  <a:srgbClr val="042555"/>
                </a:solidFill>
                <a:ea typeface="華康儷中黑" pitchFamily="49" charset="-120"/>
                <a:cs typeface="儷黑 Pro"/>
              </a:rPr>
              <a:t>       Still working</a:t>
            </a:r>
            <a:r>
              <a:rPr lang="zh-TW" altLang="en-US" sz="2000" dirty="0" smtClean="0">
                <a:solidFill>
                  <a:srgbClr val="042555"/>
                </a:solidFill>
                <a:ea typeface="華康儷中黑" pitchFamily="49" charset="-120"/>
                <a:cs typeface="儷黑 Pro"/>
              </a:rPr>
              <a:t> </a:t>
            </a:r>
            <a:endParaRPr lang="zh-TW" altLang="en-US" sz="2000" dirty="0">
              <a:solidFill>
                <a:srgbClr val="042555"/>
              </a:solidFill>
              <a:ea typeface="華康儷中黑" pitchFamily="49" charset="-120"/>
              <a:cs typeface="儷黑 Pro"/>
            </a:endParaRPr>
          </a:p>
        </p:txBody>
      </p:sp>
      <p:sp>
        <p:nvSpPr>
          <p:cNvPr id="20" name="TextBox 19"/>
          <p:cNvSpPr txBox="1"/>
          <p:nvPr/>
        </p:nvSpPr>
        <p:spPr>
          <a:xfrm>
            <a:off x="6248400" y="5582816"/>
            <a:ext cx="2374900" cy="707886"/>
          </a:xfrm>
          <a:prstGeom prst="rect">
            <a:avLst/>
          </a:prstGeom>
          <a:noFill/>
        </p:spPr>
        <p:txBody>
          <a:bodyPr wrap="square" rtlCol="0">
            <a:spAutoFit/>
          </a:bodyPr>
          <a:lstStyle/>
          <a:p>
            <a:pPr defTabSz="457200"/>
            <a:r>
              <a:rPr lang="en-US" altLang="zh-TW" sz="2000" dirty="0">
                <a:solidFill>
                  <a:srgbClr val="042555"/>
                </a:solidFill>
                <a:ea typeface="華康儷中黑" pitchFamily="49" charset="-120"/>
                <a:cs typeface="儷黑 Pro"/>
              </a:rPr>
              <a:t>28%</a:t>
            </a:r>
            <a:r>
              <a:rPr lang="zh-TW" altLang="en-US" sz="2000" dirty="0">
                <a:solidFill>
                  <a:srgbClr val="042555"/>
                </a:solidFill>
                <a:ea typeface="華康儷中黑" pitchFamily="49" charset="-120"/>
                <a:cs typeface="儷黑 Pro"/>
              </a:rPr>
              <a:t>已</a:t>
            </a:r>
            <a:r>
              <a:rPr lang="zh-TW" altLang="en-US" sz="2000" dirty="0" smtClean="0">
                <a:solidFill>
                  <a:srgbClr val="042555"/>
                </a:solidFill>
                <a:ea typeface="華康儷中黑" pitchFamily="49" charset="-120"/>
                <a:cs typeface="儷黑 Pro"/>
              </a:rPr>
              <a:t>逝世</a:t>
            </a:r>
            <a:endParaRPr lang="en-US" altLang="zh-TW" sz="2000" dirty="0" smtClean="0">
              <a:solidFill>
                <a:srgbClr val="042555"/>
              </a:solidFill>
              <a:ea typeface="華康儷中黑" pitchFamily="49" charset="-120"/>
              <a:cs typeface="儷黑 Pro"/>
            </a:endParaRPr>
          </a:p>
          <a:p>
            <a:pPr defTabSz="457200"/>
            <a:r>
              <a:rPr lang="en-US" altLang="zh-TW" sz="2000" dirty="0" smtClean="0">
                <a:solidFill>
                  <a:srgbClr val="042555"/>
                </a:solidFill>
                <a:ea typeface="華康儷中黑" pitchFamily="49" charset="-120"/>
                <a:cs typeface="儷黑 Pro"/>
              </a:rPr>
              <a:t>	Dead</a:t>
            </a:r>
            <a:r>
              <a:rPr lang="zh-TW" altLang="en-US" sz="2000" dirty="0" smtClean="0">
                <a:solidFill>
                  <a:srgbClr val="042555"/>
                </a:solidFill>
                <a:ea typeface="華康儷中黑" pitchFamily="49" charset="-120"/>
                <a:cs typeface="儷黑 Pro"/>
              </a:rPr>
              <a:t> </a:t>
            </a:r>
            <a:endParaRPr lang="zh-Hant" altLang="en-US" sz="2000" dirty="0">
              <a:solidFill>
                <a:srgbClr val="042555"/>
              </a:solidFill>
              <a:ea typeface="華康儷中黑" pitchFamily="49" charset="-120"/>
              <a:cs typeface="儷黑 Pro"/>
            </a:endParaRPr>
          </a:p>
        </p:txBody>
      </p:sp>
      <p:sp>
        <p:nvSpPr>
          <p:cNvPr id="21" name="TextBox 20"/>
          <p:cNvSpPr txBox="1"/>
          <p:nvPr/>
        </p:nvSpPr>
        <p:spPr>
          <a:xfrm>
            <a:off x="827584" y="5735216"/>
            <a:ext cx="2381204" cy="1015663"/>
          </a:xfrm>
          <a:prstGeom prst="rect">
            <a:avLst/>
          </a:prstGeom>
          <a:noFill/>
        </p:spPr>
        <p:txBody>
          <a:bodyPr wrap="square" rtlCol="0">
            <a:spAutoFit/>
          </a:bodyPr>
          <a:lstStyle/>
          <a:p>
            <a:pPr defTabSz="457200"/>
            <a:r>
              <a:rPr lang="en-US" altLang="ja-JP" sz="2000" dirty="0" smtClean="0">
                <a:solidFill>
                  <a:srgbClr val="042555"/>
                </a:solidFill>
                <a:ea typeface="華康儷中黑" pitchFamily="49" charset="-120"/>
                <a:cs typeface="儷黑 Pro"/>
              </a:rPr>
              <a:t>62%</a:t>
            </a:r>
            <a:r>
              <a:rPr lang="zh-TW" altLang="en-US" sz="2000" dirty="0" smtClean="0">
                <a:solidFill>
                  <a:srgbClr val="042555"/>
                </a:solidFill>
                <a:ea typeface="華康儷中黑" pitchFamily="49" charset="-120"/>
                <a:cs typeface="儷黑 Pro"/>
              </a:rPr>
              <a:t>貧窮</a:t>
            </a:r>
            <a:r>
              <a:rPr lang="en-US" altLang="zh-TW" sz="2000" dirty="0" smtClean="0">
                <a:solidFill>
                  <a:srgbClr val="042555"/>
                </a:solidFill>
                <a:ea typeface="華康儷中黑" pitchFamily="49" charset="-120"/>
                <a:cs typeface="儷黑 Pro"/>
              </a:rPr>
              <a:t>/</a:t>
            </a:r>
            <a:r>
              <a:rPr lang="zh-TW" altLang="en-US" sz="2000" dirty="0" smtClean="0">
                <a:solidFill>
                  <a:srgbClr val="042555"/>
                </a:solidFill>
                <a:ea typeface="華康儷中黑" pitchFamily="49" charset="-120"/>
                <a:cs typeface="儷黑 Pro"/>
              </a:rPr>
              <a:t>身無分文</a:t>
            </a:r>
            <a:endParaRPr lang="en-US" altLang="zh-TW" sz="2000" dirty="0" smtClean="0">
              <a:solidFill>
                <a:srgbClr val="042555"/>
              </a:solidFill>
              <a:ea typeface="華康儷中黑" pitchFamily="49" charset="-120"/>
              <a:cs typeface="儷黑 Pro"/>
            </a:endParaRPr>
          </a:p>
          <a:p>
            <a:pPr defTabSz="457200"/>
            <a:r>
              <a:rPr lang="en-US" altLang="ja-JP" sz="2000" dirty="0" smtClean="0">
                <a:solidFill>
                  <a:srgbClr val="042555"/>
                </a:solidFill>
                <a:ea typeface="華康儷中黑" pitchFamily="49" charset="-120"/>
                <a:cs typeface="儷黑 Pro"/>
              </a:rPr>
              <a:t>	Struggling 	Financially</a:t>
            </a:r>
            <a:r>
              <a:rPr lang="ja-JP" altLang="en-US" sz="2000" smtClean="0">
                <a:solidFill>
                  <a:srgbClr val="042555"/>
                </a:solidFill>
                <a:cs typeface="儷黑 Pro"/>
              </a:rPr>
              <a:t> </a:t>
            </a:r>
            <a:endParaRPr lang="zh-Hant" altLang="en-US" sz="2000" dirty="0">
              <a:solidFill>
                <a:srgbClr val="042555"/>
              </a:solidFill>
              <a:ea typeface="華康儷中黑" pitchFamily="49" charset="-120"/>
              <a:cs typeface="儷黑 Pro"/>
            </a:endParaRPr>
          </a:p>
        </p:txBody>
      </p:sp>
      <p:cxnSp>
        <p:nvCxnSpPr>
          <p:cNvPr id="25" name="Straight Connector 24"/>
          <p:cNvCxnSpPr/>
          <p:nvPr/>
        </p:nvCxnSpPr>
        <p:spPr>
          <a:xfrm>
            <a:off x="3886200" y="2387576"/>
            <a:ext cx="723900" cy="0"/>
          </a:xfrm>
          <a:prstGeom prst="line">
            <a:avLst/>
          </a:prstGeom>
          <a:ln>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4597400" y="2387576"/>
            <a:ext cx="0" cy="490140"/>
          </a:xfrm>
          <a:prstGeom prst="line">
            <a:avLst/>
          </a:prstGeom>
          <a:ln>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H="1">
            <a:off x="4797425" y="1989948"/>
            <a:ext cx="748242" cy="0"/>
          </a:xfrm>
          <a:prstGeom prst="line">
            <a:avLst/>
          </a:prstGeom>
          <a:ln>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4809067" y="1989948"/>
            <a:ext cx="0" cy="887768"/>
          </a:xfrm>
          <a:prstGeom prst="line">
            <a:avLst/>
          </a:prstGeom>
          <a:ln>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H="1">
            <a:off x="5283200" y="2636912"/>
            <a:ext cx="748242" cy="0"/>
          </a:xfrm>
          <a:prstGeom prst="line">
            <a:avLst/>
          </a:prstGeom>
          <a:ln>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5294842" y="2637474"/>
            <a:ext cx="0" cy="674806"/>
          </a:xfrm>
          <a:prstGeom prst="line">
            <a:avLst/>
          </a:prstGeom>
          <a:ln>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flipV="1">
            <a:off x="6842535" y="4498540"/>
            <a:ext cx="0" cy="1160476"/>
          </a:xfrm>
          <a:prstGeom prst="line">
            <a:avLst/>
          </a:prstGeom>
          <a:ln>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rot="5400000">
            <a:off x="6505132" y="4172779"/>
            <a:ext cx="0" cy="674806"/>
          </a:xfrm>
          <a:prstGeom prst="line">
            <a:avLst/>
          </a:prstGeom>
          <a:ln>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1929057" y="4635660"/>
            <a:ext cx="0" cy="1084791"/>
          </a:xfrm>
          <a:prstGeom prst="line">
            <a:avLst/>
          </a:prstGeom>
          <a:ln>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1929057" y="4648360"/>
            <a:ext cx="1169743" cy="0"/>
          </a:xfrm>
          <a:prstGeom prst="line">
            <a:avLst/>
          </a:prstGeom>
          <a:ln>
            <a:solidFill>
              <a:schemeClr val="accent3"/>
            </a:solidFill>
          </a:ln>
          <a:effectLst/>
        </p:spPr>
        <p:style>
          <a:lnRef idx="2">
            <a:schemeClr val="accent1"/>
          </a:lnRef>
          <a:fillRef idx="0">
            <a:schemeClr val="accent1"/>
          </a:fillRef>
          <a:effectRef idx="1">
            <a:schemeClr val="accent1"/>
          </a:effectRef>
          <a:fontRef idx="minor">
            <a:schemeClr val="tx1"/>
          </a:fontRef>
        </p:style>
      </p:cxnSp>
      <p:pic>
        <p:nvPicPr>
          <p:cNvPr id="23" name="Picture 2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84048" y="366131"/>
            <a:ext cx="8358452" cy="682137"/>
          </a:xfrm>
          <a:prstGeom prst="rect">
            <a:avLst/>
          </a:prstGeom>
        </p:spPr>
      </p:pic>
      <p:sp>
        <p:nvSpPr>
          <p:cNvPr id="22" name="TextBox 21"/>
          <p:cNvSpPr txBox="1"/>
          <p:nvPr/>
        </p:nvSpPr>
        <p:spPr>
          <a:xfrm>
            <a:off x="2244216" y="422080"/>
            <a:ext cx="4176464" cy="553998"/>
          </a:xfrm>
          <a:prstGeom prst="rect">
            <a:avLst/>
          </a:prstGeom>
          <a:noFill/>
        </p:spPr>
        <p:txBody>
          <a:bodyPr wrap="square" rtlCol="0">
            <a:spAutoFit/>
          </a:bodyPr>
          <a:lstStyle/>
          <a:p>
            <a:r>
              <a:rPr lang="en-US" altLang="zh-TW" sz="3000" b="1" dirty="0" smtClean="0">
                <a:solidFill>
                  <a:srgbClr val="47AAC5"/>
                </a:solidFill>
                <a:latin typeface="Arial" pitchFamily="34" charset="0"/>
                <a:cs typeface="Arial" pitchFamily="34" charset="0"/>
              </a:rPr>
              <a:t>THE 45 YEAR PLAN</a:t>
            </a:r>
            <a:endParaRPr lang="zh-TW" altLang="en-US" sz="3000" b="1" dirty="0">
              <a:solidFill>
                <a:srgbClr val="47AAC5"/>
              </a:solidFill>
              <a:latin typeface="Arial" pitchFamily="34" charset="0"/>
              <a:cs typeface="Arial" pitchFamily="34" charset="0"/>
            </a:endParaRPr>
          </a:p>
        </p:txBody>
      </p:sp>
    </p:spTree>
    <p:extLst>
      <p:ext uri="{BB962C8B-B14F-4D97-AF65-F5344CB8AC3E}">
        <p14:creationId xmlns:p14="http://schemas.microsoft.com/office/powerpoint/2010/main" xmlns="" val="11946150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67544" y="366131"/>
            <a:ext cx="8358452" cy="682137"/>
          </a:xfrm>
          <a:prstGeom prst="rect">
            <a:avLst/>
          </a:prstGeom>
        </p:spPr>
      </p:pic>
      <p:sp>
        <p:nvSpPr>
          <p:cNvPr id="22" name="TextBox 21"/>
          <p:cNvSpPr txBox="1"/>
          <p:nvPr/>
        </p:nvSpPr>
        <p:spPr>
          <a:xfrm>
            <a:off x="213420" y="1916832"/>
            <a:ext cx="3422476" cy="1862048"/>
          </a:xfrm>
          <a:prstGeom prst="rect">
            <a:avLst/>
          </a:prstGeom>
          <a:noFill/>
        </p:spPr>
        <p:txBody>
          <a:bodyPr wrap="square" numCol="1" spcCol="274320" rtlCol="0">
            <a:spAutoFit/>
          </a:bodyPr>
          <a:lstStyle/>
          <a:p>
            <a:pPr defTabSz="457200">
              <a:spcAft>
                <a:spcPts val="600"/>
              </a:spcAft>
            </a:pPr>
            <a:r>
              <a:rPr lang="en-US" altLang="zh-Hant" sz="2200" dirty="0">
                <a:solidFill>
                  <a:srgbClr val="FF0000"/>
                </a:solidFill>
                <a:ea typeface="華康儷中黑" pitchFamily="49" charset="-120"/>
                <a:cs typeface="儷黑 Pro"/>
              </a:rPr>
              <a:t>95%</a:t>
            </a:r>
            <a:r>
              <a:rPr lang="zh-Hant" altLang="en-US" sz="2200" dirty="0">
                <a:solidFill>
                  <a:srgbClr val="FF0000"/>
                </a:solidFill>
                <a:ea typeface="華康儷中黑" pitchFamily="49" charset="-120"/>
                <a:cs typeface="儷黑 Pro"/>
              </a:rPr>
              <a:t>人花上人生</a:t>
            </a:r>
            <a:r>
              <a:rPr lang="en-US" altLang="zh-Hant" sz="2200" dirty="0">
                <a:solidFill>
                  <a:srgbClr val="FF0000"/>
                </a:solidFill>
                <a:ea typeface="華康儷中黑" pitchFamily="49" charset="-120"/>
                <a:cs typeface="儷黑 Pro"/>
              </a:rPr>
              <a:t>45</a:t>
            </a:r>
            <a:r>
              <a:rPr lang="zh-Hant" altLang="en-US" sz="2200" dirty="0">
                <a:solidFill>
                  <a:srgbClr val="FF0000"/>
                </a:solidFill>
                <a:ea typeface="華康儷中黑" pitchFamily="49" charset="-120"/>
                <a:cs typeface="儷黑 Pro"/>
              </a:rPr>
              <a:t>年時間造就其餘</a:t>
            </a:r>
            <a:r>
              <a:rPr lang="en-US" altLang="zh-Hant" sz="2200" dirty="0">
                <a:solidFill>
                  <a:srgbClr val="FF0000"/>
                </a:solidFill>
                <a:ea typeface="華康儷中黑" pitchFamily="49" charset="-120"/>
                <a:cs typeface="儷黑 Pro"/>
              </a:rPr>
              <a:t>5%</a:t>
            </a:r>
            <a:r>
              <a:rPr lang="zh-Hant" altLang="en-US" sz="2200" dirty="0">
                <a:solidFill>
                  <a:srgbClr val="FF0000"/>
                </a:solidFill>
                <a:ea typeface="華康儷中黑" pitchFamily="49" charset="-120"/>
                <a:cs typeface="儷黑 Pro"/>
              </a:rPr>
              <a:t>人的成功</a:t>
            </a:r>
            <a:r>
              <a:rPr lang="zh-Hant" altLang="en-US" sz="2200" dirty="0" smtClean="0">
                <a:solidFill>
                  <a:srgbClr val="FF0000"/>
                </a:solidFill>
                <a:ea typeface="華康儷中黑" pitchFamily="49" charset="-120"/>
                <a:cs typeface="儷黑 Pro"/>
              </a:rPr>
              <a:t>！</a:t>
            </a:r>
            <a:endParaRPr lang="en-US" sz="2200" dirty="0">
              <a:solidFill>
                <a:srgbClr val="FF0000"/>
              </a:solidFill>
              <a:ea typeface="華康儷中黑" pitchFamily="49" charset="-120"/>
              <a:cs typeface="儷黑 Pro"/>
            </a:endParaRPr>
          </a:p>
          <a:p>
            <a:pPr defTabSz="457200">
              <a:spcAft>
                <a:spcPts val="600"/>
              </a:spcAft>
            </a:pPr>
            <a:r>
              <a:rPr lang="zh-Hant" altLang="en-US" sz="2200" dirty="0">
                <a:solidFill>
                  <a:srgbClr val="FF0000"/>
                </a:solidFill>
                <a:ea typeface="華康儷中黑" pitchFamily="49" charset="-120"/>
                <a:cs typeface="儷黑 Pro"/>
              </a:rPr>
              <a:t>他們的計劃是為他人的財務成功而努力，而不是為他們自己</a:t>
            </a:r>
            <a:r>
              <a:rPr lang="zh-Hant" altLang="en-US" sz="2200" dirty="0" smtClean="0">
                <a:solidFill>
                  <a:srgbClr val="FF0000"/>
                </a:solidFill>
                <a:ea typeface="華康儷中黑" pitchFamily="49" charset="-120"/>
                <a:cs typeface="儷黑 Pro"/>
              </a:rPr>
              <a:t>！</a:t>
            </a:r>
            <a:r>
              <a:rPr lang="en-US" sz="2200" dirty="0" smtClean="0">
                <a:solidFill>
                  <a:srgbClr val="C13520"/>
                </a:solidFill>
                <a:cs typeface="儷黑 Pro"/>
              </a:rPr>
              <a:t> </a:t>
            </a:r>
            <a:endParaRPr lang="en-US" sz="2200" dirty="0">
              <a:solidFill>
                <a:srgbClr val="C13520"/>
              </a:solidFill>
              <a:cs typeface="儷黑 Pro"/>
            </a:endParaRPr>
          </a:p>
        </p:txBody>
      </p:sp>
      <p:sp>
        <p:nvSpPr>
          <p:cNvPr id="24" name="TextBox 23"/>
          <p:cNvSpPr txBox="1"/>
          <p:nvPr/>
        </p:nvSpPr>
        <p:spPr>
          <a:xfrm>
            <a:off x="383024" y="1062335"/>
            <a:ext cx="8608575" cy="741357"/>
          </a:xfrm>
          <a:prstGeom prst="rect">
            <a:avLst/>
          </a:prstGeom>
          <a:noFill/>
        </p:spPr>
        <p:txBody>
          <a:bodyPr wrap="square" rtlCol="0">
            <a:spAutoFit/>
          </a:bodyPr>
          <a:lstStyle/>
          <a:p>
            <a:pPr defTabSz="457200">
              <a:lnSpc>
                <a:spcPts val="2500"/>
              </a:lnSpc>
            </a:pPr>
            <a:r>
              <a:rPr lang="zh-Hant" altLang="en-US" sz="2200" dirty="0">
                <a:solidFill>
                  <a:srgbClr val="042555"/>
                </a:solidFill>
                <a:ea typeface="華康儷中黑" pitchFamily="49" charset="-120"/>
                <a:cs typeface="儷黑 Pro"/>
              </a:rPr>
              <a:t>在年滿</a:t>
            </a:r>
            <a:r>
              <a:rPr lang="en-US" altLang="zh-Hant" sz="2200" dirty="0">
                <a:solidFill>
                  <a:srgbClr val="042555"/>
                </a:solidFill>
                <a:ea typeface="華康儷中黑" pitchFamily="49" charset="-120"/>
                <a:cs typeface="儷黑 Pro"/>
              </a:rPr>
              <a:t>65</a:t>
            </a:r>
            <a:r>
              <a:rPr lang="zh-Hant" altLang="en-US" sz="2200" dirty="0">
                <a:solidFill>
                  <a:srgbClr val="042555"/>
                </a:solidFill>
                <a:ea typeface="華康儷中黑" pitchFamily="49" charset="-120"/>
                <a:cs typeface="儷黑 Pro"/>
              </a:rPr>
              <a:t>歲的每</a:t>
            </a:r>
            <a:r>
              <a:rPr lang="en-US" altLang="zh-Hant" sz="2200" dirty="0">
                <a:solidFill>
                  <a:srgbClr val="042555"/>
                </a:solidFill>
                <a:ea typeface="華康儷中黑" pitchFamily="49" charset="-120"/>
                <a:cs typeface="儷黑 Pro"/>
              </a:rPr>
              <a:t>100</a:t>
            </a:r>
            <a:r>
              <a:rPr lang="zh-Hant" altLang="en-US" sz="2200" dirty="0">
                <a:solidFill>
                  <a:srgbClr val="042555"/>
                </a:solidFill>
                <a:ea typeface="華康儷中黑" pitchFamily="49" charset="-120"/>
                <a:cs typeface="儷黑 Pro"/>
              </a:rPr>
              <a:t>個人中</a:t>
            </a:r>
            <a:r>
              <a:rPr lang="en-US" altLang="zh-Hant" sz="2200" dirty="0" smtClean="0">
                <a:solidFill>
                  <a:srgbClr val="042555"/>
                </a:solidFill>
                <a:ea typeface="華康儷中黑" pitchFamily="49" charset="-120"/>
                <a:cs typeface="儷黑 Pro"/>
              </a:rPr>
              <a:t>…</a:t>
            </a:r>
          </a:p>
          <a:p>
            <a:pPr defTabSz="457200">
              <a:lnSpc>
                <a:spcPts val="2500"/>
              </a:lnSpc>
            </a:pPr>
            <a:r>
              <a:rPr lang="en-US" altLang="zh-Hant" sz="2000" dirty="0" smtClean="0">
                <a:solidFill>
                  <a:srgbClr val="042555"/>
                </a:solidFill>
                <a:ea typeface="華康儷中黑" pitchFamily="49" charset="-120"/>
                <a:cs typeface="儷黑 Pro"/>
              </a:rPr>
              <a:t>For every 100 people who should have reached the age of 65…</a:t>
            </a:r>
            <a:r>
              <a:rPr lang="en-US" altLang="zh-Hant" sz="2600" dirty="0" smtClean="0">
                <a:solidFill>
                  <a:srgbClr val="042555"/>
                </a:solidFill>
                <a:ea typeface="華康儷中黑" pitchFamily="49" charset="-120"/>
                <a:cs typeface="儷黑 Pro"/>
              </a:rPr>
              <a:t> </a:t>
            </a:r>
            <a:endParaRPr lang="en-US" sz="2600" dirty="0">
              <a:solidFill>
                <a:srgbClr val="042555"/>
              </a:solidFill>
              <a:ea typeface="華康儷中黑" pitchFamily="49" charset="-120"/>
              <a:cs typeface="儷黑 Pro"/>
            </a:endParaRPr>
          </a:p>
        </p:txBody>
      </p:sp>
      <p:sp>
        <p:nvSpPr>
          <p:cNvPr id="26" name="TextBox 25"/>
          <p:cNvSpPr txBox="1"/>
          <p:nvPr/>
        </p:nvSpPr>
        <p:spPr>
          <a:xfrm>
            <a:off x="2411760" y="422080"/>
            <a:ext cx="4176464" cy="553998"/>
          </a:xfrm>
          <a:prstGeom prst="rect">
            <a:avLst/>
          </a:prstGeom>
          <a:noFill/>
        </p:spPr>
        <p:txBody>
          <a:bodyPr wrap="square" rtlCol="0">
            <a:spAutoFit/>
          </a:bodyPr>
          <a:lstStyle/>
          <a:p>
            <a:r>
              <a:rPr lang="en-US" altLang="zh-TW" sz="3000" b="1" dirty="0" smtClean="0">
                <a:solidFill>
                  <a:srgbClr val="47AAC5"/>
                </a:solidFill>
                <a:latin typeface="Arial" pitchFamily="34" charset="0"/>
                <a:cs typeface="Arial" pitchFamily="34" charset="0"/>
              </a:rPr>
              <a:t>THE 45 YEAR PLAN</a:t>
            </a:r>
            <a:endParaRPr lang="zh-TW" altLang="en-US" sz="3000" b="1" dirty="0">
              <a:solidFill>
                <a:srgbClr val="47AAC5"/>
              </a:solidFill>
              <a:latin typeface="Arial" pitchFamily="34" charset="0"/>
              <a:cs typeface="Arial" pitchFamily="34" charset="0"/>
            </a:endParaRPr>
          </a:p>
        </p:txBody>
      </p:sp>
      <p:pic>
        <p:nvPicPr>
          <p:cNvPr id="28" name="Picture 27" descr="WorkingGraph.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888404" y="2646384"/>
            <a:ext cx="3840864" cy="3840864"/>
          </a:xfrm>
          <a:prstGeom prst="rect">
            <a:avLst/>
          </a:prstGeom>
        </p:spPr>
      </p:pic>
      <p:sp>
        <p:nvSpPr>
          <p:cNvPr id="29" name="TextBox 28"/>
          <p:cNvSpPr txBox="1"/>
          <p:nvPr/>
        </p:nvSpPr>
        <p:spPr>
          <a:xfrm>
            <a:off x="3281536" y="2202910"/>
            <a:ext cx="1828800" cy="707886"/>
          </a:xfrm>
          <a:prstGeom prst="rect">
            <a:avLst/>
          </a:prstGeom>
          <a:noFill/>
        </p:spPr>
        <p:txBody>
          <a:bodyPr wrap="square" rtlCol="0">
            <a:spAutoFit/>
          </a:bodyPr>
          <a:lstStyle/>
          <a:p>
            <a:pPr algn="r" defTabSz="457200"/>
            <a:r>
              <a:rPr lang="en-US" sz="2000" dirty="0">
                <a:solidFill>
                  <a:srgbClr val="042555"/>
                </a:solidFill>
                <a:ea typeface="華康儷中黑" pitchFamily="49" charset="-120"/>
                <a:cs typeface="儷黑 Pro"/>
              </a:rPr>
              <a:t>1%</a:t>
            </a:r>
            <a:r>
              <a:rPr lang="zh-TW" altLang="en-US" sz="2000" dirty="0" smtClean="0">
                <a:solidFill>
                  <a:srgbClr val="042555"/>
                </a:solidFill>
                <a:ea typeface="華康儷中黑" pitchFamily="49" charset="-120"/>
                <a:cs typeface="儷黑 Pro"/>
              </a:rPr>
              <a:t>富有</a:t>
            </a:r>
            <a:endParaRPr lang="en-US" altLang="zh-TW" sz="2000" dirty="0" smtClean="0">
              <a:solidFill>
                <a:srgbClr val="042555"/>
              </a:solidFill>
              <a:ea typeface="華康儷中黑" pitchFamily="49" charset="-120"/>
              <a:cs typeface="儷黑 Pro"/>
            </a:endParaRPr>
          </a:p>
          <a:p>
            <a:pPr algn="r" defTabSz="457200"/>
            <a:r>
              <a:rPr lang="en-US" altLang="zh-TW" sz="2000" dirty="0" smtClean="0">
                <a:solidFill>
                  <a:srgbClr val="042555"/>
                </a:solidFill>
                <a:ea typeface="華康儷中黑" pitchFamily="49" charset="-120"/>
                <a:cs typeface="儷黑 Pro"/>
              </a:rPr>
              <a:t>Wealthy</a:t>
            </a:r>
            <a:r>
              <a:rPr lang="zh-TW" altLang="en-US" sz="2000" dirty="0" smtClean="0">
                <a:solidFill>
                  <a:srgbClr val="042555"/>
                </a:solidFill>
                <a:ea typeface="華康儷中黑" pitchFamily="49" charset="-120"/>
                <a:cs typeface="儷黑 Pro"/>
              </a:rPr>
              <a:t> </a:t>
            </a:r>
            <a:endParaRPr lang="en-US" sz="2000" dirty="0">
              <a:solidFill>
                <a:srgbClr val="042555"/>
              </a:solidFill>
              <a:ea typeface="華康儷中黑" pitchFamily="49" charset="-120"/>
              <a:cs typeface="儷黑 Pro"/>
            </a:endParaRPr>
          </a:p>
        </p:txBody>
      </p:sp>
      <p:sp>
        <p:nvSpPr>
          <p:cNvPr id="32" name="TextBox 31"/>
          <p:cNvSpPr txBox="1"/>
          <p:nvPr/>
        </p:nvSpPr>
        <p:spPr>
          <a:xfrm>
            <a:off x="6744402" y="1772816"/>
            <a:ext cx="3444221" cy="707886"/>
          </a:xfrm>
          <a:prstGeom prst="rect">
            <a:avLst/>
          </a:prstGeom>
          <a:noFill/>
          <a:effectLst/>
        </p:spPr>
        <p:txBody>
          <a:bodyPr wrap="square" rtlCol="0">
            <a:spAutoFit/>
          </a:bodyPr>
          <a:lstStyle/>
          <a:p>
            <a:pPr defTabSz="457200"/>
            <a:r>
              <a:rPr lang="en-US" altLang="zh-Hant" sz="2000" dirty="0">
                <a:solidFill>
                  <a:srgbClr val="042555"/>
                </a:solidFill>
                <a:ea typeface="華康儷中黑" pitchFamily="49" charset="-120"/>
                <a:cs typeface="儷黑 Pro"/>
              </a:rPr>
              <a:t>4%</a:t>
            </a:r>
            <a:r>
              <a:rPr lang="zh-Hant" altLang="en-US" sz="2000" dirty="0">
                <a:solidFill>
                  <a:srgbClr val="042555"/>
                </a:solidFill>
                <a:ea typeface="華康儷中黑" pitchFamily="49" charset="-120"/>
                <a:cs typeface="儷黑 Pro"/>
              </a:rPr>
              <a:t>財務</a:t>
            </a:r>
            <a:r>
              <a:rPr lang="zh-Hant" altLang="en-US" sz="2000" dirty="0" smtClean="0">
                <a:solidFill>
                  <a:srgbClr val="042555"/>
                </a:solidFill>
                <a:ea typeface="華康儷中黑" pitchFamily="49" charset="-120"/>
                <a:cs typeface="儷黑 Pro"/>
              </a:rPr>
              <a:t>穩健 </a:t>
            </a:r>
            <a:endParaRPr lang="en-US" altLang="zh-Hant" sz="2000" dirty="0" smtClean="0">
              <a:solidFill>
                <a:srgbClr val="042555"/>
              </a:solidFill>
              <a:ea typeface="華康儷中黑" pitchFamily="49" charset="-120"/>
              <a:cs typeface="儷黑 Pro"/>
            </a:endParaRPr>
          </a:p>
          <a:p>
            <a:pPr defTabSz="457200"/>
            <a:r>
              <a:rPr lang="en-US" altLang="zh-Hant" sz="2000" dirty="0" smtClean="0">
                <a:solidFill>
                  <a:srgbClr val="042555"/>
                </a:solidFill>
                <a:ea typeface="華康儷中黑" pitchFamily="49" charset="-120"/>
                <a:cs typeface="儷黑 Pro"/>
              </a:rPr>
              <a:t>       Financially Fit</a:t>
            </a:r>
            <a:r>
              <a:rPr lang="zh-Hant" altLang="en-US" sz="2000" dirty="0" smtClean="0">
                <a:solidFill>
                  <a:srgbClr val="042555"/>
                </a:solidFill>
                <a:ea typeface="華康儷中黑" pitchFamily="49" charset="-120"/>
                <a:cs typeface="儷黑 Pro"/>
              </a:rPr>
              <a:t> </a:t>
            </a:r>
            <a:endParaRPr lang="zh-Hant" altLang="en-US" sz="2000" dirty="0">
              <a:solidFill>
                <a:srgbClr val="042555"/>
              </a:solidFill>
              <a:ea typeface="華康儷中黑" pitchFamily="49" charset="-120"/>
              <a:cs typeface="儷黑 Pro"/>
            </a:endParaRPr>
          </a:p>
        </p:txBody>
      </p:sp>
      <p:sp>
        <p:nvSpPr>
          <p:cNvPr id="33" name="TextBox 32"/>
          <p:cNvSpPr txBox="1"/>
          <p:nvPr/>
        </p:nvSpPr>
        <p:spPr>
          <a:xfrm>
            <a:off x="7212186" y="2433082"/>
            <a:ext cx="2374900" cy="707886"/>
          </a:xfrm>
          <a:prstGeom prst="rect">
            <a:avLst/>
          </a:prstGeom>
          <a:noFill/>
        </p:spPr>
        <p:txBody>
          <a:bodyPr wrap="square" rtlCol="0">
            <a:spAutoFit/>
          </a:bodyPr>
          <a:lstStyle/>
          <a:p>
            <a:pPr defTabSz="457200"/>
            <a:r>
              <a:rPr lang="en-US" altLang="zh-TW" sz="2000" dirty="0">
                <a:solidFill>
                  <a:srgbClr val="042555"/>
                </a:solidFill>
                <a:ea typeface="華康儷中黑" pitchFamily="49" charset="-120"/>
                <a:cs typeface="儷黑 Pro"/>
              </a:rPr>
              <a:t>5%</a:t>
            </a:r>
            <a:r>
              <a:rPr lang="zh-TW" altLang="en-US" sz="2000" dirty="0">
                <a:solidFill>
                  <a:srgbClr val="042555"/>
                </a:solidFill>
                <a:ea typeface="華康儷中黑" pitchFamily="49" charset="-120"/>
                <a:cs typeface="儷黑 Pro"/>
              </a:rPr>
              <a:t>仍在</a:t>
            </a:r>
            <a:r>
              <a:rPr lang="zh-TW" altLang="en-US" sz="2000" dirty="0" smtClean="0">
                <a:solidFill>
                  <a:srgbClr val="042555"/>
                </a:solidFill>
                <a:ea typeface="華康儷中黑" pitchFamily="49" charset="-120"/>
                <a:cs typeface="儷黑 Pro"/>
              </a:rPr>
              <a:t>工作</a:t>
            </a:r>
            <a:endParaRPr lang="en-US" altLang="zh-TW" sz="2000" dirty="0" smtClean="0">
              <a:solidFill>
                <a:srgbClr val="042555"/>
              </a:solidFill>
              <a:ea typeface="華康儷中黑" pitchFamily="49" charset="-120"/>
              <a:cs typeface="儷黑 Pro"/>
            </a:endParaRPr>
          </a:p>
          <a:p>
            <a:pPr defTabSz="457200"/>
            <a:r>
              <a:rPr lang="en-US" altLang="zh-TW" sz="2000" dirty="0" smtClean="0">
                <a:solidFill>
                  <a:srgbClr val="042555"/>
                </a:solidFill>
                <a:ea typeface="華康儷中黑" pitchFamily="49" charset="-120"/>
                <a:cs typeface="儷黑 Pro"/>
              </a:rPr>
              <a:t>       Still working</a:t>
            </a:r>
            <a:r>
              <a:rPr lang="zh-TW" altLang="en-US" sz="2000" dirty="0" smtClean="0">
                <a:solidFill>
                  <a:srgbClr val="042555"/>
                </a:solidFill>
                <a:ea typeface="華康儷中黑" pitchFamily="49" charset="-120"/>
                <a:cs typeface="儷黑 Pro"/>
              </a:rPr>
              <a:t> </a:t>
            </a:r>
            <a:endParaRPr lang="zh-TW" altLang="en-US" sz="2000" dirty="0">
              <a:solidFill>
                <a:srgbClr val="042555"/>
              </a:solidFill>
              <a:ea typeface="華康儷中黑" pitchFamily="49" charset="-120"/>
              <a:cs typeface="儷黑 Pro"/>
            </a:endParaRPr>
          </a:p>
        </p:txBody>
      </p:sp>
      <p:sp>
        <p:nvSpPr>
          <p:cNvPr id="34" name="TextBox 33"/>
          <p:cNvSpPr txBox="1"/>
          <p:nvPr/>
        </p:nvSpPr>
        <p:spPr>
          <a:xfrm>
            <a:off x="7472536" y="5582816"/>
            <a:ext cx="2374900" cy="707886"/>
          </a:xfrm>
          <a:prstGeom prst="rect">
            <a:avLst/>
          </a:prstGeom>
          <a:noFill/>
        </p:spPr>
        <p:txBody>
          <a:bodyPr wrap="square" rtlCol="0">
            <a:spAutoFit/>
          </a:bodyPr>
          <a:lstStyle/>
          <a:p>
            <a:pPr defTabSz="457200"/>
            <a:r>
              <a:rPr lang="en-US" altLang="zh-TW" sz="2000" dirty="0">
                <a:solidFill>
                  <a:srgbClr val="042555"/>
                </a:solidFill>
                <a:ea typeface="華康儷中黑" pitchFamily="49" charset="-120"/>
                <a:cs typeface="儷黑 Pro"/>
              </a:rPr>
              <a:t>28%</a:t>
            </a:r>
            <a:r>
              <a:rPr lang="zh-TW" altLang="en-US" sz="2000" dirty="0">
                <a:solidFill>
                  <a:srgbClr val="042555"/>
                </a:solidFill>
                <a:ea typeface="華康儷中黑" pitchFamily="49" charset="-120"/>
                <a:cs typeface="儷黑 Pro"/>
              </a:rPr>
              <a:t>已</a:t>
            </a:r>
            <a:r>
              <a:rPr lang="zh-TW" altLang="en-US" sz="2000" dirty="0" smtClean="0">
                <a:solidFill>
                  <a:srgbClr val="042555"/>
                </a:solidFill>
                <a:ea typeface="華康儷中黑" pitchFamily="49" charset="-120"/>
                <a:cs typeface="儷黑 Pro"/>
              </a:rPr>
              <a:t>逝世</a:t>
            </a:r>
            <a:endParaRPr lang="en-US" altLang="zh-TW" sz="2000" dirty="0" smtClean="0">
              <a:solidFill>
                <a:srgbClr val="042555"/>
              </a:solidFill>
              <a:ea typeface="華康儷中黑" pitchFamily="49" charset="-120"/>
              <a:cs typeface="儷黑 Pro"/>
            </a:endParaRPr>
          </a:p>
          <a:p>
            <a:pPr defTabSz="457200"/>
            <a:r>
              <a:rPr lang="en-US" altLang="zh-TW" sz="2000" dirty="0" smtClean="0">
                <a:solidFill>
                  <a:srgbClr val="042555"/>
                </a:solidFill>
                <a:ea typeface="華康儷中黑" pitchFamily="49" charset="-120"/>
                <a:cs typeface="儷黑 Pro"/>
              </a:rPr>
              <a:t>	Dead</a:t>
            </a:r>
            <a:r>
              <a:rPr lang="zh-TW" altLang="en-US" sz="2000" dirty="0" smtClean="0">
                <a:solidFill>
                  <a:srgbClr val="042555"/>
                </a:solidFill>
                <a:ea typeface="華康儷中黑" pitchFamily="49" charset="-120"/>
                <a:cs typeface="儷黑 Pro"/>
              </a:rPr>
              <a:t> </a:t>
            </a:r>
            <a:endParaRPr lang="zh-Hant" altLang="en-US" sz="2000" dirty="0">
              <a:solidFill>
                <a:srgbClr val="042555"/>
              </a:solidFill>
              <a:ea typeface="華康儷中黑" pitchFamily="49" charset="-120"/>
              <a:cs typeface="儷黑 Pro"/>
            </a:endParaRPr>
          </a:p>
        </p:txBody>
      </p:sp>
      <p:sp>
        <p:nvSpPr>
          <p:cNvPr id="39" name="TextBox 38"/>
          <p:cNvSpPr txBox="1"/>
          <p:nvPr/>
        </p:nvSpPr>
        <p:spPr>
          <a:xfrm>
            <a:off x="2051720" y="5735216"/>
            <a:ext cx="2381204" cy="1015663"/>
          </a:xfrm>
          <a:prstGeom prst="rect">
            <a:avLst/>
          </a:prstGeom>
          <a:noFill/>
        </p:spPr>
        <p:txBody>
          <a:bodyPr wrap="square" rtlCol="0">
            <a:spAutoFit/>
          </a:bodyPr>
          <a:lstStyle/>
          <a:p>
            <a:pPr defTabSz="457200"/>
            <a:r>
              <a:rPr lang="en-US" altLang="ja-JP" sz="2000" dirty="0" smtClean="0">
                <a:solidFill>
                  <a:srgbClr val="042555"/>
                </a:solidFill>
                <a:ea typeface="華康儷中黑" pitchFamily="49" charset="-120"/>
                <a:cs typeface="儷黑 Pro"/>
              </a:rPr>
              <a:t>62%</a:t>
            </a:r>
            <a:r>
              <a:rPr lang="zh-TW" altLang="en-US" sz="2000" dirty="0" smtClean="0">
                <a:solidFill>
                  <a:srgbClr val="042555"/>
                </a:solidFill>
                <a:ea typeface="華康儷中黑" pitchFamily="49" charset="-120"/>
                <a:cs typeface="儷黑 Pro"/>
              </a:rPr>
              <a:t>貧窮</a:t>
            </a:r>
            <a:r>
              <a:rPr lang="en-US" altLang="zh-TW" sz="2000" dirty="0" smtClean="0">
                <a:solidFill>
                  <a:srgbClr val="042555"/>
                </a:solidFill>
                <a:ea typeface="華康儷中黑" pitchFamily="49" charset="-120"/>
                <a:cs typeface="儷黑 Pro"/>
              </a:rPr>
              <a:t>/</a:t>
            </a:r>
            <a:r>
              <a:rPr lang="zh-TW" altLang="en-US" sz="2000" dirty="0" smtClean="0">
                <a:solidFill>
                  <a:srgbClr val="042555"/>
                </a:solidFill>
                <a:ea typeface="華康儷中黑" pitchFamily="49" charset="-120"/>
                <a:cs typeface="儷黑 Pro"/>
              </a:rPr>
              <a:t>身無分文</a:t>
            </a:r>
            <a:endParaRPr lang="en-US" altLang="zh-TW" sz="2000" dirty="0" smtClean="0">
              <a:solidFill>
                <a:srgbClr val="042555"/>
              </a:solidFill>
              <a:ea typeface="華康儷中黑" pitchFamily="49" charset="-120"/>
              <a:cs typeface="儷黑 Pro"/>
            </a:endParaRPr>
          </a:p>
          <a:p>
            <a:pPr defTabSz="457200"/>
            <a:r>
              <a:rPr lang="en-US" altLang="ja-JP" sz="2000" dirty="0" smtClean="0">
                <a:solidFill>
                  <a:srgbClr val="042555"/>
                </a:solidFill>
                <a:ea typeface="華康儷中黑" pitchFamily="49" charset="-120"/>
                <a:cs typeface="儷黑 Pro"/>
              </a:rPr>
              <a:t>	Struggling 	Financially</a:t>
            </a:r>
            <a:r>
              <a:rPr lang="ja-JP" altLang="en-US" sz="2000" smtClean="0">
                <a:solidFill>
                  <a:srgbClr val="042555"/>
                </a:solidFill>
                <a:cs typeface="儷黑 Pro"/>
              </a:rPr>
              <a:t> </a:t>
            </a:r>
            <a:endParaRPr lang="zh-Hant" altLang="en-US" sz="2000" dirty="0">
              <a:solidFill>
                <a:srgbClr val="042555"/>
              </a:solidFill>
              <a:ea typeface="華康儷中黑" pitchFamily="49" charset="-120"/>
              <a:cs typeface="儷黑 Pro"/>
            </a:endParaRPr>
          </a:p>
        </p:txBody>
      </p:sp>
      <p:cxnSp>
        <p:nvCxnSpPr>
          <p:cNvPr id="40" name="Straight Connector 39"/>
          <p:cNvCxnSpPr/>
          <p:nvPr/>
        </p:nvCxnSpPr>
        <p:spPr>
          <a:xfrm>
            <a:off x="5110336" y="2387576"/>
            <a:ext cx="723900" cy="0"/>
          </a:xfrm>
          <a:prstGeom prst="line">
            <a:avLst/>
          </a:prstGeom>
          <a:ln>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5821536" y="2387576"/>
            <a:ext cx="0" cy="490140"/>
          </a:xfrm>
          <a:prstGeom prst="line">
            <a:avLst/>
          </a:prstGeom>
          <a:ln>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H="1">
            <a:off x="6021561" y="1989948"/>
            <a:ext cx="748242" cy="0"/>
          </a:xfrm>
          <a:prstGeom prst="line">
            <a:avLst/>
          </a:prstGeom>
          <a:ln>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6033203" y="1989948"/>
            <a:ext cx="0" cy="887768"/>
          </a:xfrm>
          <a:prstGeom prst="line">
            <a:avLst/>
          </a:prstGeom>
          <a:ln>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H="1">
            <a:off x="6507336" y="2636912"/>
            <a:ext cx="748242" cy="0"/>
          </a:xfrm>
          <a:prstGeom prst="line">
            <a:avLst/>
          </a:prstGeom>
          <a:ln>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6518978" y="2637474"/>
            <a:ext cx="0" cy="674806"/>
          </a:xfrm>
          <a:prstGeom prst="line">
            <a:avLst/>
          </a:prstGeom>
          <a:ln>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V="1">
            <a:off x="8066671" y="4498540"/>
            <a:ext cx="0" cy="1160476"/>
          </a:xfrm>
          <a:prstGeom prst="line">
            <a:avLst/>
          </a:prstGeom>
          <a:ln>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rot="5400000">
            <a:off x="7729268" y="4172779"/>
            <a:ext cx="0" cy="674806"/>
          </a:xfrm>
          <a:prstGeom prst="line">
            <a:avLst/>
          </a:prstGeom>
          <a:ln>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V="1">
            <a:off x="3153193" y="4635660"/>
            <a:ext cx="0" cy="1084791"/>
          </a:xfrm>
          <a:prstGeom prst="line">
            <a:avLst/>
          </a:prstGeom>
          <a:ln>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3153193" y="4648360"/>
            <a:ext cx="1169743" cy="0"/>
          </a:xfrm>
          <a:prstGeom prst="line">
            <a:avLst/>
          </a:prstGeom>
          <a:ln>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62" name="TextBox 61"/>
          <p:cNvSpPr txBox="1"/>
          <p:nvPr/>
        </p:nvSpPr>
        <p:spPr>
          <a:xfrm>
            <a:off x="193160" y="3761745"/>
            <a:ext cx="2592288" cy="3247043"/>
          </a:xfrm>
          <a:prstGeom prst="rect">
            <a:avLst/>
          </a:prstGeom>
          <a:noFill/>
        </p:spPr>
        <p:txBody>
          <a:bodyPr wrap="square" rtlCol="0">
            <a:spAutoFit/>
          </a:bodyPr>
          <a:lstStyle/>
          <a:p>
            <a:pPr defTabSz="457200">
              <a:spcAft>
                <a:spcPts val="600"/>
              </a:spcAft>
            </a:pPr>
            <a:r>
              <a:rPr lang="en-US" altLang="zh-Hant" sz="2000" dirty="0" smtClean="0">
                <a:solidFill>
                  <a:srgbClr val="FF0000"/>
                </a:solidFill>
                <a:ea typeface="華康儷中黑" pitchFamily="49" charset="-120"/>
                <a:cs typeface="儷黑 Pro"/>
              </a:rPr>
              <a:t>95 percent of people spend up to 45 years of their lives making the other 5 percent successful! </a:t>
            </a:r>
          </a:p>
          <a:p>
            <a:pPr defTabSz="457200"/>
            <a:r>
              <a:rPr lang="en-US" altLang="zh-Hant" sz="2000" dirty="0" smtClean="0">
                <a:solidFill>
                  <a:srgbClr val="FF0000"/>
                </a:solidFill>
                <a:ea typeface="華康儷中黑" pitchFamily="49" charset="-120"/>
                <a:cs typeface="儷黑 Pro"/>
              </a:rPr>
              <a:t>They work a plan for someone else’s financial success </a:t>
            </a:r>
          </a:p>
          <a:p>
            <a:pPr defTabSz="457200"/>
            <a:r>
              <a:rPr lang="en-US" altLang="zh-Hant" sz="2000" dirty="0" smtClean="0">
                <a:solidFill>
                  <a:srgbClr val="FF0000"/>
                </a:solidFill>
                <a:ea typeface="華康儷中黑" pitchFamily="49" charset="-120"/>
                <a:cs typeface="儷黑 Pro"/>
              </a:rPr>
              <a:t>– not their own!</a:t>
            </a:r>
            <a:endParaRPr lang="zh-Hant" altLang="en-US" sz="2000" dirty="0" smtClean="0">
              <a:solidFill>
                <a:srgbClr val="FF0000"/>
              </a:solidFill>
              <a:ea typeface="華康儷中黑" pitchFamily="49" charset="-120"/>
              <a:cs typeface="儷黑 Pro"/>
            </a:endParaRPr>
          </a:p>
          <a:p>
            <a:endParaRPr lang="zh-TW" altLang="en-US" sz="2000" dirty="0"/>
          </a:p>
        </p:txBody>
      </p:sp>
    </p:spTree>
    <p:extLst>
      <p:ext uri="{BB962C8B-B14F-4D97-AF65-F5344CB8AC3E}">
        <p14:creationId xmlns:p14="http://schemas.microsoft.com/office/powerpoint/2010/main" xmlns="" val="1194615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20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fade">
                                      <p:cBhvr>
                                        <p:cTn id="10" dur="20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6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標題 1"/>
          <p:cNvSpPr txBox="1">
            <a:spLocks/>
          </p:cNvSpPr>
          <p:nvPr/>
        </p:nvSpPr>
        <p:spPr>
          <a:xfrm>
            <a:off x="755576" y="5445224"/>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2800" dirty="0" smtClean="0">
                <a:solidFill>
                  <a:srgbClr val="FF0000"/>
                </a:solidFill>
                <a:latin typeface="華康儷中黑" pitchFamily="49" charset="-120"/>
                <a:ea typeface="華康儷中黑" pitchFamily="49" charset="-120"/>
              </a:rPr>
              <a:t>社會經驗豐富、人際關係豐富</a:t>
            </a:r>
            <a:endParaRPr lang="en-US" altLang="zh-TW" sz="2800" dirty="0" smtClean="0">
              <a:solidFill>
                <a:srgbClr val="FF0000"/>
              </a:solidFill>
              <a:latin typeface="華康儷中黑" pitchFamily="49" charset="-120"/>
              <a:ea typeface="華康儷中黑" pitchFamily="49" charset="-120"/>
            </a:endParaRPr>
          </a:p>
          <a:p>
            <a:r>
              <a:rPr lang="en-US" altLang="zh-HK" sz="2200" b="1" dirty="0" smtClean="0">
                <a:solidFill>
                  <a:srgbClr val="FF0000"/>
                </a:solidFill>
              </a:rPr>
              <a:t>Extensive social experience</a:t>
            </a:r>
            <a:r>
              <a:rPr lang="en-US" altLang="zh-HK" sz="2200" b="1" dirty="0">
                <a:solidFill>
                  <a:srgbClr val="FF0000"/>
                </a:solidFill>
              </a:rPr>
              <a:t> </a:t>
            </a:r>
            <a:r>
              <a:rPr lang="en-US" altLang="zh-HK" sz="2200" b="1" dirty="0" smtClean="0">
                <a:solidFill>
                  <a:srgbClr val="FF0000"/>
                </a:solidFill>
              </a:rPr>
              <a:t>and interpersonal skills</a:t>
            </a:r>
            <a:endParaRPr lang="zh-HK" altLang="en-US" sz="2200" b="1" dirty="0">
              <a:solidFill>
                <a:srgbClr val="FF0000"/>
              </a:solidFill>
              <a:latin typeface="華康儷中黑"/>
              <a:ea typeface="微軟正黑體" pitchFamily="34" charset="-120"/>
            </a:endParaRPr>
          </a:p>
        </p:txBody>
      </p:sp>
      <p:pic>
        <p:nvPicPr>
          <p:cNvPr id="6" name="Picture 3" descr="C:\Users\User\Desktop\imagesCAVY4I86.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52808" y="5661248"/>
            <a:ext cx="854896" cy="851097"/>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4100" name="Picture 4" descr="C:\Users\User\Desktop\maxresdefault.jpg"/>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1259632" y="1451917"/>
            <a:ext cx="6683166" cy="392129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xmlns="">
                <a:solidFill>
                  <a:srgbClr val="FFFFFF"/>
                </a:solidFill>
              </a14:hiddenFill>
            </a:ext>
          </a:extLst>
        </p:spPr>
      </p:pic>
      <p:sp>
        <p:nvSpPr>
          <p:cNvPr id="9" name="標題 1"/>
          <p:cNvSpPr>
            <a:spLocks noGrp="1"/>
          </p:cNvSpPr>
          <p:nvPr>
            <p:ph type="title"/>
          </p:nvPr>
        </p:nvSpPr>
        <p:spPr>
          <a:xfrm>
            <a:off x="457200" y="197768"/>
            <a:ext cx="8229600" cy="1143000"/>
          </a:xfrm>
        </p:spPr>
        <p:txBody>
          <a:bodyPr>
            <a:normAutofit/>
          </a:bodyPr>
          <a:lstStyle/>
          <a:p>
            <a:r>
              <a:rPr lang="zh-TW" altLang="en-US" sz="3600" dirty="0" smtClean="0">
                <a:latin typeface="華康儷中黑" pitchFamily="49" charset="-120"/>
                <a:ea typeface="華康儷中黑" pitchFamily="49" charset="-120"/>
              </a:rPr>
              <a:t>社會情況 </a:t>
            </a:r>
            <a:r>
              <a:rPr lang="en-US" altLang="zh-TW" sz="3600" dirty="0" smtClean="0">
                <a:ea typeface="微軟正黑體" pitchFamily="34" charset="-120"/>
              </a:rPr>
              <a:t>– </a:t>
            </a:r>
            <a:r>
              <a:rPr lang="zh-TW" altLang="en-US" sz="3600" dirty="0" smtClean="0">
                <a:latin typeface="華康儷中黑" pitchFamily="49" charset="-120"/>
                <a:ea typeface="華康儷中黑" pitchFamily="49" charset="-120"/>
              </a:rPr>
              <a:t>退休人士</a:t>
            </a:r>
            <a:r>
              <a:rPr lang="en-US" altLang="zh-TW" sz="3600" b="1" dirty="0" smtClean="0">
                <a:latin typeface="華康儷中黑"/>
                <a:ea typeface="微軟正黑體" pitchFamily="34" charset="-120"/>
              </a:rPr>
              <a:t/>
            </a:r>
            <a:br>
              <a:rPr lang="en-US" altLang="zh-TW" sz="3600" b="1" dirty="0" smtClean="0">
                <a:latin typeface="華康儷中黑"/>
                <a:ea typeface="微軟正黑體" pitchFamily="34" charset="-120"/>
              </a:rPr>
            </a:br>
            <a:r>
              <a:rPr lang="en-US" altLang="zh-TW" sz="2800" b="1" dirty="0" smtClean="0">
                <a:ea typeface="微軟正黑體" pitchFamily="34" charset="-120"/>
              </a:rPr>
              <a:t>Social Situation – Retired</a:t>
            </a:r>
            <a:endParaRPr lang="zh-HK" altLang="en-US" sz="3600" b="1" dirty="0">
              <a:latin typeface="華康儷中黑"/>
              <a:ea typeface="微軟正黑體" pitchFamily="34" charset="-120"/>
            </a:endParaRPr>
          </a:p>
        </p:txBody>
      </p:sp>
    </p:spTree>
    <p:extLst>
      <p:ext uri="{BB962C8B-B14F-4D97-AF65-F5344CB8AC3E}">
        <p14:creationId xmlns:p14="http://schemas.microsoft.com/office/powerpoint/2010/main" xmlns="" val="31362267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3600" dirty="0" smtClean="0">
                <a:latin typeface="華康儷中黑" pitchFamily="49" charset="-120"/>
                <a:ea typeface="華康儷中黑" pitchFamily="49" charset="-120"/>
              </a:rPr>
              <a:t>社會情況 </a:t>
            </a:r>
            <a:r>
              <a:rPr lang="en-US" altLang="zh-TW" sz="3600" dirty="0" smtClean="0">
                <a:ea typeface="微軟正黑體" pitchFamily="34" charset="-120"/>
              </a:rPr>
              <a:t>– </a:t>
            </a:r>
            <a:r>
              <a:rPr lang="zh-TW" altLang="en-US" sz="3600" dirty="0" smtClean="0">
                <a:latin typeface="華康儷中黑" pitchFamily="49" charset="-120"/>
                <a:ea typeface="華康儷中黑" pitchFamily="49" charset="-120"/>
              </a:rPr>
              <a:t>做生意人士</a:t>
            </a:r>
            <a:r>
              <a:rPr lang="en-US" altLang="zh-TW" sz="3600" b="1" dirty="0" smtClean="0">
                <a:latin typeface="華康儷中黑"/>
                <a:ea typeface="微軟正黑體" pitchFamily="34" charset="-120"/>
              </a:rPr>
              <a:t/>
            </a:r>
            <a:br>
              <a:rPr lang="en-US" altLang="zh-TW" sz="3600" b="1" dirty="0" smtClean="0">
                <a:latin typeface="華康儷中黑"/>
                <a:ea typeface="微軟正黑體" pitchFamily="34" charset="-120"/>
              </a:rPr>
            </a:br>
            <a:r>
              <a:rPr lang="en-US" altLang="zh-HK" sz="2800" b="1" dirty="0"/>
              <a:t>Social </a:t>
            </a:r>
            <a:r>
              <a:rPr lang="en-US" altLang="zh-HK" sz="2800" b="1" dirty="0" smtClean="0"/>
              <a:t>Situation – Business Owners</a:t>
            </a:r>
            <a:endParaRPr lang="zh-HK" altLang="en-US" sz="2800" b="1" dirty="0">
              <a:latin typeface="華康儷中黑"/>
              <a:ea typeface="微軟正黑體" pitchFamily="34" charset="-120"/>
            </a:endParaRPr>
          </a:p>
        </p:txBody>
      </p:sp>
      <p:sp>
        <p:nvSpPr>
          <p:cNvPr id="8" name="標題 1"/>
          <p:cNvSpPr txBox="1">
            <a:spLocks/>
          </p:cNvSpPr>
          <p:nvPr/>
        </p:nvSpPr>
        <p:spPr>
          <a:xfrm>
            <a:off x="662880" y="551723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2800" dirty="0" smtClean="0">
                <a:latin typeface="華康儷中黑" pitchFamily="49" charset="-120"/>
                <a:ea typeface="華康儷中黑" pitchFamily="49" charset="-120"/>
              </a:rPr>
              <a:t>成本上升、租金壓力、大集團壟斷</a:t>
            </a:r>
            <a:endParaRPr lang="en-US" altLang="zh-TW" sz="2800" dirty="0" smtClean="0">
              <a:latin typeface="華康儷中黑" pitchFamily="49" charset="-120"/>
              <a:ea typeface="華康儷中黑" pitchFamily="49" charset="-120"/>
            </a:endParaRPr>
          </a:p>
          <a:p>
            <a:r>
              <a:rPr lang="en-US" altLang="zh-HK" sz="2200" b="1" dirty="0"/>
              <a:t>Rising </a:t>
            </a:r>
            <a:r>
              <a:rPr lang="en-US" altLang="zh-HK" sz="2200" b="1" dirty="0" smtClean="0"/>
              <a:t>costs; Rental pressure</a:t>
            </a:r>
            <a:r>
              <a:rPr lang="en-US" altLang="zh-HK" sz="2200" b="1" dirty="0"/>
              <a:t>;</a:t>
            </a:r>
            <a:r>
              <a:rPr lang="en-US" altLang="zh-HK" sz="2200" b="1" dirty="0" smtClean="0"/>
              <a:t> Monopoly by large groups</a:t>
            </a:r>
            <a:endParaRPr lang="zh-HK" altLang="en-US" sz="2200" b="1" dirty="0">
              <a:latin typeface="華康儷中黑"/>
              <a:ea typeface="微軟正黑體" pitchFamily="34" charset="-120"/>
            </a:endParaRPr>
          </a:p>
        </p:txBody>
      </p:sp>
      <p:pic>
        <p:nvPicPr>
          <p:cNvPr id="1028" name="Picture 4" descr="C:\Users\User\Desktop\9920089-3d-small-person-standing-near-to-an-information-icon-3d-image-isolated-white-background.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55576" y="5733256"/>
            <a:ext cx="657225" cy="80010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2050" name="Picture 2" descr="C:\Users\User\Downloads\photo (1).JPG"/>
          <p:cNvPicPr>
            <a:picLocks noGrp="1" noChangeAspect="1" noChangeArrowheads="1"/>
          </p:cNvPicPr>
          <p:nvPr>
            <p:ph sz="half" idx="1"/>
          </p:nvPr>
        </p:nvPicPr>
        <p:blipFill>
          <a:blip r:embed="rId3" cstate="print">
            <a:extLst>
              <a:ext uri="{28A0092B-C50C-407E-A947-70E740481C1C}">
                <a14:useLocalDpi xmlns:a14="http://schemas.microsoft.com/office/drawing/2010/main" xmlns="" val="0"/>
              </a:ext>
            </a:extLst>
          </a:blip>
          <a:srcRect/>
          <a:stretch>
            <a:fillRect/>
          </a:stretch>
        </p:blipFill>
        <p:spPr bwMode="auto">
          <a:xfrm>
            <a:off x="35496" y="1750243"/>
            <a:ext cx="3789640" cy="247084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xmlns="">
                <a:solidFill>
                  <a:srgbClr val="FFFFFF"/>
                </a:solidFill>
              </a14:hiddenFill>
            </a:ext>
          </a:extLst>
        </p:spPr>
      </p:pic>
      <p:pic>
        <p:nvPicPr>
          <p:cNvPr id="2051" name="Picture 3" descr="C:\Users\User\Downloads\photo.JPG"/>
          <p:cNvPicPr>
            <a:picLocks noGrp="1" noChangeAspect="1" noChangeArrowheads="1"/>
          </p:cNvPicPr>
          <p:nvPr>
            <p:ph sz="half" idx="2"/>
          </p:nvPr>
        </p:nvPicPr>
        <p:blipFill>
          <a:blip r:embed="rId4" cstate="print">
            <a:extLst>
              <a:ext uri="{28A0092B-C50C-407E-A947-70E740481C1C}">
                <a14:useLocalDpi xmlns:a14="http://schemas.microsoft.com/office/drawing/2010/main" xmlns="" val="0"/>
              </a:ext>
            </a:extLst>
          </a:blip>
          <a:srcRect/>
          <a:stretch>
            <a:fillRect/>
          </a:stretch>
        </p:blipFill>
        <p:spPr bwMode="auto">
          <a:xfrm>
            <a:off x="3995936" y="1988840"/>
            <a:ext cx="5051307" cy="338437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7756996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HK" altLang="en-US"/>
          </a:p>
        </p:txBody>
      </p:sp>
      <p:sp>
        <p:nvSpPr>
          <p:cNvPr id="3" name="內容版面配置區 2"/>
          <p:cNvSpPr>
            <a:spLocks noGrp="1"/>
          </p:cNvSpPr>
          <p:nvPr>
            <p:ph sz="half" idx="1"/>
          </p:nvPr>
        </p:nvSpPr>
        <p:spPr/>
        <p:txBody>
          <a:bodyPr/>
          <a:lstStyle/>
          <a:p>
            <a:endParaRPr lang="zh-HK" altLang="en-US" dirty="0"/>
          </a:p>
        </p:txBody>
      </p:sp>
      <p:sp>
        <p:nvSpPr>
          <p:cNvPr id="4" name="內容版面配置區 3"/>
          <p:cNvSpPr>
            <a:spLocks noGrp="1"/>
          </p:cNvSpPr>
          <p:nvPr>
            <p:ph sz="half" idx="2"/>
          </p:nvPr>
        </p:nvSpPr>
        <p:spPr/>
        <p:txBody>
          <a:bodyPr/>
          <a:lstStyle/>
          <a:p>
            <a:endParaRPr lang="zh-HK" altLang="en-US"/>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44478" y="-1683568"/>
            <a:ext cx="14229446" cy="93610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矩形 4"/>
          <p:cNvSpPr/>
          <p:nvPr/>
        </p:nvSpPr>
        <p:spPr>
          <a:xfrm>
            <a:off x="7884368" y="-1611560"/>
            <a:ext cx="3096344" cy="9793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6" name="矩形 5"/>
          <p:cNvSpPr/>
          <p:nvPr/>
        </p:nvSpPr>
        <p:spPr>
          <a:xfrm>
            <a:off x="683568" y="0"/>
            <a:ext cx="2664296" cy="47667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8" name="TextBox 7"/>
          <p:cNvSpPr txBox="1"/>
          <p:nvPr/>
        </p:nvSpPr>
        <p:spPr>
          <a:xfrm>
            <a:off x="3491880" y="107340"/>
            <a:ext cx="5040560" cy="369332"/>
          </a:xfrm>
          <a:prstGeom prst="rect">
            <a:avLst/>
          </a:prstGeom>
          <a:noFill/>
        </p:spPr>
        <p:txBody>
          <a:bodyPr wrap="square" rtlCol="0">
            <a:spAutoFit/>
          </a:bodyPr>
          <a:lstStyle/>
          <a:p>
            <a:r>
              <a:rPr lang="en-US" altLang="zh-TW" dirty="0" smtClean="0">
                <a:solidFill>
                  <a:srgbClr val="FF0000"/>
                </a:solidFill>
              </a:rPr>
              <a:t>King </a:t>
            </a:r>
            <a:r>
              <a:rPr lang="en-US" altLang="zh-TW" dirty="0" err="1" smtClean="0">
                <a:solidFill>
                  <a:srgbClr val="FF0000"/>
                </a:solidFill>
              </a:rPr>
              <a:t>Fook</a:t>
            </a:r>
            <a:r>
              <a:rPr lang="en-US" altLang="zh-TW" dirty="0" smtClean="0">
                <a:solidFill>
                  <a:srgbClr val="FF0000"/>
                </a:solidFill>
              </a:rPr>
              <a:t> Securities Closes Down End of the Month </a:t>
            </a:r>
            <a:endParaRPr lang="zh-TW" altLang="en-US" dirty="0">
              <a:solidFill>
                <a:srgbClr val="FF0000"/>
              </a:solidFill>
            </a:endParaRPr>
          </a:p>
        </p:txBody>
      </p:sp>
    </p:spTree>
    <p:extLst>
      <p:ext uri="{BB962C8B-B14F-4D97-AF65-F5344CB8AC3E}">
        <p14:creationId xmlns:p14="http://schemas.microsoft.com/office/powerpoint/2010/main" xmlns="" val="30064054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標題 1"/>
          <p:cNvSpPr txBox="1">
            <a:spLocks/>
          </p:cNvSpPr>
          <p:nvPr/>
        </p:nvSpPr>
        <p:spPr>
          <a:xfrm>
            <a:off x="734888" y="5517232"/>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2800" dirty="0" smtClean="0">
                <a:solidFill>
                  <a:srgbClr val="FF0000"/>
                </a:solidFill>
                <a:latin typeface="華康儷中黑" pitchFamily="49" charset="-120"/>
                <a:ea typeface="華康儷中黑" pitchFamily="49" charset="-120"/>
              </a:rPr>
              <a:t>有投資心態、有企業家精神、管理能力</a:t>
            </a:r>
            <a:endParaRPr lang="en-US" altLang="zh-TW" sz="2800" dirty="0" smtClean="0">
              <a:solidFill>
                <a:srgbClr val="FF0000"/>
              </a:solidFill>
              <a:latin typeface="華康儷中黑" pitchFamily="49" charset="-120"/>
              <a:ea typeface="華康儷中黑" pitchFamily="49" charset="-120"/>
            </a:endParaRPr>
          </a:p>
          <a:p>
            <a:r>
              <a:rPr lang="en-US" altLang="zh-HK" sz="2200" b="1" dirty="0" smtClean="0">
                <a:solidFill>
                  <a:srgbClr val="FF0000"/>
                </a:solidFill>
                <a:latin typeface="+mn-lt"/>
                <a:ea typeface="微軟正黑體" pitchFamily="34" charset="-120"/>
              </a:rPr>
              <a:t>Investor mindset; Entrepreneurship; Management skills</a:t>
            </a:r>
            <a:endParaRPr lang="zh-HK" altLang="en-US" sz="2200" b="1" dirty="0">
              <a:solidFill>
                <a:srgbClr val="FF0000"/>
              </a:solidFill>
              <a:latin typeface="+mn-lt"/>
              <a:ea typeface="微軟正黑體" pitchFamily="34" charset="-120"/>
            </a:endParaRPr>
          </a:p>
        </p:txBody>
      </p:sp>
      <p:pic>
        <p:nvPicPr>
          <p:cNvPr id="6" name="Picture 3" descr="C:\Users\User\Desktop\imagesCAVY4I86.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98620" y="5781019"/>
            <a:ext cx="854896" cy="851097"/>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1026" name="Picture 2" descr="C:\Users\User\Desktop\istock_000000450125xsmall.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19672" y="1412776"/>
            <a:ext cx="5860226" cy="388843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xmlns="">
                <a:solidFill>
                  <a:srgbClr val="FFFFFF"/>
                </a:solidFill>
              </a14:hiddenFill>
            </a:ext>
          </a:extLst>
        </p:spPr>
      </p:pic>
      <p:sp>
        <p:nvSpPr>
          <p:cNvPr id="7" name="標題 1"/>
          <p:cNvSpPr>
            <a:spLocks noGrp="1"/>
          </p:cNvSpPr>
          <p:nvPr>
            <p:ph type="title"/>
          </p:nvPr>
        </p:nvSpPr>
        <p:spPr>
          <a:xfrm>
            <a:off x="457200" y="125760"/>
            <a:ext cx="8229600" cy="1143000"/>
          </a:xfrm>
        </p:spPr>
        <p:txBody>
          <a:bodyPr>
            <a:normAutofit/>
          </a:bodyPr>
          <a:lstStyle/>
          <a:p>
            <a:r>
              <a:rPr lang="zh-TW" altLang="en-US" sz="3600" dirty="0" smtClean="0">
                <a:latin typeface="華康儷中黑" pitchFamily="49" charset="-120"/>
                <a:ea typeface="華康儷中黑" pitchFamily="49" charset="-120"/>
              </a:rPr>
              <a:t>社會情況 </a:t>
            </a:r>
            <a:r>
              <a:rPr lang="en-US" altLang="zh-TW" sz="3600" dirty="0" smtClean="0">
                <a:ea typeface="微軟正黑體" pitchFamily="34" charset="-120"/>
              </a:rPr>
              <a:t>– </a:t>
            </a:r>
            <a:r>
              <a:rPr lang="zh-TW" altLang="en-US" sz="3600" dirty="0" smtClean="0">
                <a:latin typeface="華康儷中黑" pitchFamily="49" charset="-120"/>
                <a:ea typeface="華康儷中黑" pitchFamily="49" charset="-120"/>
              </a:rPr>
              <a:t>做生意人士</a:t>
            </a:r>
            <a:r>
              <a:rPr lang="en-US" altLang="zh-TW" sz="3600" b="1" dirty="0" smtClean="0">
                <a:latin typeface="華康儷中黑"/>
                <a:ea typeface="微軟正黑體" pitchFamily="34" charset="-120"/>
              </a:rPr>
              <a:t/>
            </a:r>
            <a:br>
              <a:rPr lang="en-US" altLang="zh-TW" sz="3600" b="1" dirty="0" smtClean="0">
                <a:latin typeface="華康儷中黑"/>
                <a:ea typeface="微軟正黑體" pitchFamily="34" charset="-120"/>
              </a:rPr>
            </a:br>
            <a:r>
              <a:rPr lang="en-US" altLang="zh-HK" sz="2800" b="1" dirty="0"/>
              <a:t>Social </a:t>
            </a:r>
            <a:r>
              <a:rPr lang="en-US" altLang="zh-HK" sz="2800" b="1" dirty="0" smtClean="0"/>
              <a:t>Situation – Business Owners</a:t>
            </a:r>
            <a:endParaRPr lang="zh-HK" altLang="en-US" sz="2800" b="1" dirty="0">
              <a:latin typeface="華康儷中黑"/>
              <a:ea typeface="微軟正黑體" pitchFamily="34" charset="-120"/>
            </a:endParaRPr>
          </a:p>
        </p:txBody>
      </p:sp>
    </p:spTree>
    <p:extLst>
      <p:ext uri="{BB962C8B-B14F-4D97-AF65-F5344CB8AC3E}">
        <p14:creationId xmlns:p14="http://schemas.microsoft.com/office/powerpoint/2010/main" xmlns="" val="39609217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HK" altLang="en-US"/>
          </a:p>
        </p:txBody>
      </p:sp>
      <p:sp>
        <p:nvSpPr>
          <p:cNvPr id="4" name="內容版面配置區 3"/>
          <p:cNvSpPr>
            <a:spLocks noGrp="1"/>
          </p:cNvSpPr>
          <p:nvPr>
            <p:ph sz="half" idx="2"/>
          </p:nvPr>
        </p:nvSpPr>
        <p:spPr/>
        <p:txBody>
          <a:bodyPr/>
          <a:lstStyle/>
          <a:p>
            <a:endParaRPr lang="zh-HK" altLang="en-US"/>
          </a:p>
        </p:txBody>
      </p:sp>
      <p:pic>
        <p:nvPicPr>
          <p:cNvPr id="5125" name="Picture 5" descr="C:\Users\User\Desktop\emotions.jpg"/>
          <p:cNvPicPr>
            <a:picLocks noGrp="1" noChangeAspect="1" noChangeArrowheads="1"/>
          </p:cNvPicPr>
          <p:nvPr>
            <p:ph sz="half"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1" y="0"/>
            <a:ext cx="9141505" cy="63093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7" name="文字方塊 6"/>
          <p:cNvSpPr txBox="1"/>
          <p:nvPr/>
        </p:nvSpPr>
        <p:spPr>
          <a:xfrm>
            <a:off x="5220072" y="116632"/>
            <a:ext cx="1826141" cy="584775"/>
          </a:xfrm>
          <a:prstGeom prst="rect">
            <a:avLst/>
          </a:prstGeom>
          <a:noFill/>
        </p:spPr>
        <p:txBody>
          <a:bodyPr wrap="none" rtlCol="0">
            <a:spAutoFit/>
          </a:bodyPr>
          <a:lstStyle/>
          <a:p>
            <a:r>
              <a:rPr lang="zh-TW" altLang="en-US" sz="3200" dirty="0" smtClean="0">
                <a:solidFill>
                  <a:schemeClr val="tx1">
                    <a:lumMod val="65000"/>
                    <a:lumOff val="35000"/>
                  </a:schemeClr>
                </a:solidFill>
                <a:latin typeface="華康儷中黑" pitchFamily="49" charset="-120"/>
                <a:ea typeface="華康儷中黑" pitchFamily="49" charset="-120"/>
              </a:rPr>
              <a:t>解決方案</a:t>
            </a:r>
            <a:endParaRPr lang="zh-HK" altLang="en-US" sz="3200" dirty="0">
              <a:solidFill>
                <a:schemeClr val="tx1">
                  <a:lumMod val="65000"/>
                  <a:lumOff val="35000"/>
                </a:schemeClr>
              </a:solidFill>
              <a:latin typeface="華康儷中黑" pitchFamily="49" charset="-120"/>
              <a:ea typeface="華康儷中黑" pitchFamily="49" charset="-120"/>
            </a:endParaRPr>
          </a:p>
        </p:txBody>
      </p:sp>
    </p:spTree>
    <p:extLst>
      <p:ext uri="{BB962C8B-B14F-4D97-AF65-F5344CB8AC3E}">
        <p14:creationId xmlns:p14="http://schemas.microsoft.com/office/powerpoint/2010/main" xmlns="" val="41395477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3"/>
          <p:cNvSpPr>
            <a:spLocks noGrp="1" noChangeArrowheads="1"/>
          </p:cNvSpPr>
          <p:nvPr>
            <p:ph type="title" idx="4294967295"/>
          </p:nvPr>
        </p:nvSpPr>
        <p:spPr>
          <a:xfrm>
            <a:off x="358253" y="3861048"/>
            <a:ext cx="8424936" cy="2376264"/>
          </a:xfrm>
          <a:extLst/>
        </p:spPr>
        <p:txBody>
          <a:bodyPr rtlCol="0">
            <a:noAutofit/>
          </a:bodyPr>
          <a:lstStyle/>
          <a:p>
            <a:pPr algn="just">
              <a:spcBef>
                <a:spcPts val="1200"/>
              </a:spcBef>
              <a:defRPr/>
            </a:pPr>
            <a:r>
              <a:rPr lang="zh-TW" altLang="en-US" sz="2200" dirty="0">
                <a:latin typeface="Calibri" pitchFamily="34" charset="0"/>
                <a:ea typeface="華康儷中黑" pitchFamily="49" charset="-120"/>
              </a:rPr>
              <a:t>美</a:t>
            </a:r>
            <a:r>
              <a:rPr lang="zh-TW" altLang="en-US" sz="2200" dirty="0" smtClean="0">
                <a:latin typeface="Calibri" pitchFamily="34" charset="0"/>
                <a:ea typeface="華康儷中黑" pitchFamily="49" charset="-120"/>
              </a:rPr>
              <a:t>安公</a:t>
            </a:r>
            <a:r>
              <a:rPr lang="zh-TW" altLang="en-US" sz="2200" dirty="0">
                <a:latin typeface="Calibri" pitchFamily="34" charset="0"/>
                <a:ea typeface="華康儷中黑" pitchFamily="49" charset="-120"/>
              </a:rPr>
              <a:t>司的宗旨，在於提供一個</a:t>
            </a:r>
            <a:r>
              <a:rPr lang="zh-TW" altLang="en-US" sz="2200" u="sng" dirty="0">
                <a:solidFill>
                  <a:srgbClr val="FF0000"/>
                </a:solidFill>
                <a:latin typeface="Calibri" pitchFamily="34" charset="0"/>
                <a:ea typeface="華康儷中黑" pitchFamily="49" charset="-120"/>
              </a:rPr>
              <a:t>證實可行的系統</a:t>
            </a:r>
            <a:r>
              <a:rPr lang="zh-TW" altLang="en-US" sz="2200" dirty="0">
                <a:latin typeface="Calibri" pitchFamily="34" charset="0"/>
                <a:ea typeface="華康儷中黑" pitchFamily="49" charset="-120"/>
              </a:rPr>
              <a:t>，讓</a:t>
            </a:r>
            <a:r>
              <a:rPr lang="zh-TW" altLang="en-US" sz="2200" u="sng" dirty="0">
                <a:solidFill>
                  <a:srgbClr val="FF0000"/>
                </a:solidFill>
                <a:latin typeface="Calibri" pitchFamily="34" charset="0"/>
                <a:ea typeface="華康儷中黑" pitchFamily="49" charset="-120"/>
              </a:rPr>
              <a:t>有心創業的人士</a:t>
            </a:r>
            <a:r>
              <a:rPr lang="zh-TW" altLang="en-US" sz="2200" dirty="0">
                <a:latin typeface="Calibri" pitchFamily="34" charset="0"/>
                <a:ea typeface="華康儷中黑" pitchFamily="49" charset="-120"/>
              </a:rPr>
              <a:t>皆有機會創造</a:t>
            </a:r>
            <a:r>
              <a:rPr lang="zh-TW" altLang="en-US" sz="2200" u="sng" dirty="0">
                <a:solidFill>
                  <a:srgbClr val="FF0000"/>
                </a:solidFill>
                <a:latin typeface="Calibri" pitchFamily="34" charset="0"/>
                <a:ea typeface="華康儷中黑" pitchFamily="49" charset="-120"/>
              </a:rPr>
              <a:t>永續收入</a:t>
            </a:r>
            <a:r>
              <a:rPr lang="zh-TW" altLang="en-US" sz="2200" dirty="0">
                <a:solidFill>
                  <a:srgbClr val="6616DC"/>
                </a:solidFill>
                <a:latin typeface="Calibri" pitchFamily="34" charset="0"/>
                <a:ea typeface="華康儷中黑" pitchFamily="49" charset="-120"/>
              </a:rPr>
              <a:t>，</a:t>
            </a:r>
            <a:r>
              <a:rPr lang="zh-TW" altLang="en-US" sz="2200" dirty="0">
                <a:latin typeface="Calibri" pitchFamily="34" charset="0"/>
                <a:ea typeface="華康儷中黑" pitchFamily="49" charset="-120"/>
              </a:rPr>
              <a:t>並為</a:t>
            </a:r>
            <a:r>
              <a:rPr lang="zh-TW" altLang="en-US" sz="2200" u="sng" dirty="0">
                <a:solidFill>
                  <a:srgbClr val="FF0000"/>
                </a:solidFill>
                <a:latin typeface="Calibri" pitchFamily="34" charset="0"/>
                <a:ea typeface="華康儷中黑" pitchFamily="49" charset="-120"/>
              </a:rPr>
              <a:t>全球</a:t>
            </a:r>
            <a:r>
              <a:rPr lang="zh-TW" altLang="en-US" sz="2200" dirty="0">
                <a:latin typeface="Calibri" pitchFamily="34" charset="0"/>
                <a:ea typeface="華康儷中黑" pitchFamily="49" charset="-120"/>
              </a:rPr>
              <a:t>的</a:t>
            </a:r>
            <a:r>
              <a:rPr lang="zh-TW" altLang="en-US" sz="2200" u="sng" dirty="0">
                <a:solidFill>
                  <a:srgbClr val="FF0000"/>
                </a:solidFill>
                <a:latin typeface="Calibri" pitchFamily="34" charset="0"/>
                <a:ea typeface="華康儷中黑" pitchFamily="49" charset="-120"/>
              </a:rPr>
              <a:t>消費者</a:t>
            </a:r>
            <a:r>
              <a:rPr lang="zh-TW" altLang="en-US" sz="2200" dirty="0">
                <a:latin typeface="Calibri" pitchFamily="34" charset="0"/>
                <a:ea typeface="華康儷中黑" pitchFamily="49" charset="-120"/>
              </a:rPr>
              <a:t>提供更好的</a:t>
            </a:r>
            <a:r>
              <a:rPr lang="zh-TW" altLang="en-US" sz="2200" u="sng" dirty="0">
                <a:solidFill>
                  <a:srgbClr val="FF0000"/>
                </a:solidFill>
                <a:latin typeface="Calibri" pitchFamily="34" charset="0"/>
                <a:ea typeface="華康儷中黑" pitchFamily="49" charset="-120"/>
              </a:rPr>
              <a:t>購物模式</a:t>
            </a:r>
            <a:r>
              <a:rPr lang="zh-TW" altLang="en-US" sz="2200" dirty="0">
                <a:solidFill>
                  <a:srgbClr val="6616DC"/>
                </a:solidFill>
                <a:latin typeface="Calibri" pitchFamily="34" charset="0"/>
                <a:ea typeface="華康儷中黑" pitchFamily="49" charset="-120"/>
              </a:rPr>
              <a:t>。</a:t>
            </a:r>
            <a:r>
              <a:rPr lang="zh-TW" altLang="en-US" sz="2200" dirty="0">
                <a:latin typeface="Calibri" pitchFamily="34" charset="0"/>
                <a:ea typeface="華康儷中黑" pitchFamily="49" charset="-120"/>
              </a:rPr>
              <a:t>透過革新的</a:t>
            </a:r>
            <a:r>
              <a:rPr lang="zh-TW" altLang="en-US" sz="2200" u="sng" dirty="0">
                <a:solidFill>
                  <a:srgbClr val="FF0000"/>
                </a:solidFill>
                <a:latin typeface="Calibri" pitchFamily="34" charset="0"/>
                <a:ea typeface="華康儷中黑" pitchFamily="49" charset="-120"/>
              </a:rPr>
              <a:t>科技</a:t>
            </a:r>
            <a:r>
              <a:rPr lang="zh-TW" altLang="en-US" sz="2200" dirty="0">
                <a:latin typeface="Calibri" pitchFamily="34" charset="0"/>
                <a:ea typeface="華康儷中黑" pitchFamily="49" charset="-120"/>
              </a:rPr>
              <a:t>與</a:t>
            </a:r>
            <a:r>
              <a:rPr lang="zh-TW" altLang="en-US" sz="2200" u="sng" dirty="0">
                <a:solidFill>
                  <a:srgbClr val="FF0000"/>
                </a:solidFill>
                <a:latin typeface="Calibri" pitchFamily="34" charset="0"/>
                <a:ea typeface="華康儷中黑" pitchFamily="49" charset="-120"/>
              </a:rPr>
              <a:t>眾人的力量</a:t>
            </a:r>
            <a:r>
              <a:rPr lang="zh-TW" altLang="en-US" sz="2200" dirty="0">
                <a:latin typeface="Calibri" pitchFamily="34" charset="0"/>
                <a:ea typeface="華康儷中黑" pitchFamily="49" charset="-120"/>
              </a:rPr>
              <a:t>，我們正在開創未來的</a:t>
            </a:r>
            <a:r>
              <a:rPr lang="zh-TW" altLang="en-US" sz="2200" u="sng" dirty="0">
                <a:solidFill>
                  <a:srgbClr val="FF0000"/>
                </a:solidFill>
                <a:latin typeface="Calibri" pitchFamily="34" charset="0"/>
                <a:ea typeface="華康儷中黑" pitchFamily="49" charset="-120"/>
              </a:rPr>
              <a:t>新經濟</a:t>
            </a:r>
            <a:r>
              <a:rPr lang="zh-TW" altLang="en-US" sz="2200" dirty="0" smtClean="0">
                <a:solidFill>
                  <a:srgbClr val="6616DC"/>
                </a:solidFill>
                <a:latin typeface="Calibri" pitchFamily="34" charset="0"/>
                <a:ea typeface="華康儷中黑" pitchFamily="49" charset="-120"/>
              </a:rPr>
              <a:t>。</a:t>
            </a:r>
            <a:r>
              <a:rPr lang="en-US" altLang="zh-TW" sz="2200" dirty="0" smtClean="0">
                <a:solidFill>
                  <a:srgbClr val="6616DC"/>
                </a:solidFill>
                <a:latin typeface="Calibri" pitchFamily="34" charset="0"/>
                <a:ea typeface="華康儷中黑" pitchFamily="49" charset="-120"/>
              </a:rPr>
              <a:t/>
            </a:r>
            <a:br>
              <a:rPr lang="en-US" altLang="zh-TW" sz="2200" dirty="0" smtClean="0">
                <a:solidFill>
                  <a:srgbClr val="6616DC"/>
                </a:solidFill>
                <a:latin typeface="Calibri" pitchFamily="34" charset="0"/>
                <a:ea typeface="華康儷中黑" pitchFamily="49" charset="-120"/>
              </a:rPr>
            </a:br>
            <a:r>
              <a:rPr lang="en-US" altLang="zh-TW" sz="2200" dirty="0" smtClean="0">
                <a:solidFill>
                  <a:srgbClr val="6616DC"/>
                </a:solidFill>
                <a:latin typeface="Calibri" pitchFamily="34" charset="0"/>
                <a:ea typeface="華康儷中黑" pitchFamily="49" charset="-120"/>
              </a:rPr>
              <a:t/>
            </a:r>
            <a:br>
              <a:rPr lang="en-US" altLang="zh-TW" sz="2200" dirty="0" smtClean="0">
                <a:solidFill>
                  <a:srgbClr val="6616DC"/>
                </a:solidFill>
                <a:latin typeface="Calibri" pitchFamily="34" charset="0"/>
                <a:ea typeface="華康儷中黑" pitchFamily="49" charset="-120"/>
              </a:rPr>
            </a:br>
            <a:r>
              <a:rPr lang="en-GB" altLang="zh-TW" sz="2200" dirty="0" smtClean="0">
                <a:latin typeface="Calibri" pitchFamily="34" charset="0"/>
                <a:ea typeface="華康儷中黑" pitchFamily="49" charset="-120"/>
              </a:rPr>
              <a:t>Market America</a:t>
            </a:r>
            <a:r>
              <a:rPr lang="en-GB" altLang="en-US" sz="2200" dirty="0" smtClean="0">
                <a:latin typeface="Calibri" pitchFamily="34" charset="0"/>
                <a:ea typeface="華康儷中黑" pitchFamily="49" charset="-120"/>
              </a:rPr>
              <a:t>’</a:t>
            </a:r>
            <a:r>
              <a:rPr lang="en-GB" altLang="ja-JP" sz="2200" dirty="0" smtClean="0">
                <a:latin typeface="Calibri" pitchFamily="34" charset="0"/>
                <a:ea typeface="華康儷中黑" pitchFamily="49" charset="-120"/>
              </a:rPr>
              <a:t>s mission is to provide </a:t>
            </a:r>
            <a:r>
              <a:rPr lang="en-GB" altLang="ja-JP" sz="2200" dirty="0" smtClean="0">
                <a:solidFill>
                  <a:srgbClr val="FF0000"/>
                </a:solidFill>
                <a:latin typeface="Calibri" pitchFamily="34" charset="0"/>
                <a:ea typeface="華康儷中黑" pitchFamily="49" charset="-120"/>
              </a:rPr>
              <a:t>a proven system</a:t>
            </a:r>
            <a:r>
              <a:rPr lang="en-GB" altLang="ja-JP" sz="2200" dirty="0" smtClean="0">
                <a:solidFill>
                  <a:srgbClr val="6616DC"/>
                </a:solidFill>
                <a:latin typeface="Calibri" pitchFamily="34" charset="0"/>
                <a:ea typeface="華康儷中黑" pitchFamily="49" charset="-120"/>
              </a:rPr>
              <a:t> </a:t>
            </a:r>
            <a:r>
              <a:rPr lang="en-GB" altLang="ja-JP" sz="2200" dirty="0" smtClean="0">
                <a:latin typeface="Calibri" pitchFamily="34" charset="0"/>
                <a:ea typeface="華康儷中黑" pitchFamily="49" charset="-120"/>
              </a:rPr>
              <a:t>for </a:t>
            </a:r>
            <a:r>
              <a:rPr lang="en-GB" altLang="ja-JP" sz="2200" dirty="0" smtClean="0">
                <a:solidFill>
                  <a:srgbClr val="FF0000"/>
                </a:solidFill>
                <a:latin typeface="Calibri" pitchFamily="34" charset="0"/>
                <a:ea typeface="華康儷中黑" pitchFamily="49" charset="-120"/>
              </a:rPr>
              <a:t>entrepreneurs</a:t>
            </a:r>
            <a:r>
              <a:rPr lang="en-GB" altLang="ja-JP" sz="2200" dirty="0" smtClean="0">
                <a:solidFill>
                  <a:srgbClr val="6616DC"/>
                </a:solidFill>
                <a:latin typeface="Calibri" pitchFamily="34" charset="0"/>
                <a:ea typeface="華康儷中黑" pitchFamily="49" charset="-120"/>
              </a:rPr>
              <a:t> </a:t>
            </a:r>
            <a:r>
              <a:rPr lang="en-GB" altLang="ja-JP" sz="2200" dirty="0" smtClean="0">
                <a:latin typeface="Calibri" pitchFamily="34" charset="0"/>
                <a:ea typeface="華康儷中黑" pitchFamily="49" charset="-120"/>
              </a:rPr>
              <a:t>to create an </a:t>
            </a:r>
            <a:r>
              <a:rPr lang="en-GB" altLang="ja-JP" sz="2200" dirty="0" smtClean="0">
                <a:solidFill>
                  <a:srgbClr val="FF0000"/>
                </a:solidFill>
                <a:latin typeface="Calibri" pitchFamily="34" charset="0"/>
                <a:ea typeface="華康儷中黑" pitchFamily="49" charset="-120"/>
              </a:rPr>
              <a:t>ongoing income</a:t>
            </a:r>
            <a:r>
              <a:rPr lang="en-GB" altLang="ja-JP" sz="2200" dirty="0" smtClean="0">
                <a:latin typeface="Calibri" pitchFamily="34" charset="0"/>
                <a:ea typeface="華康儷中黑" pitchFamily="49" charset="-120"/>
              </a:rPr>
              <a:t>, while providing </a:t>
            </a:r>
            <a:r>
              <a:rPr lang="en-GB" altLang="ja-JP" sz="2200" dirty="0" smtClean="0">
                <a:solidFill>
                  <a:srgbClr val="FF0000"/>
                </a:solidFill>
                <a:latin typeface="Calibri" pitchFamily="34" charset="0"/>
                <a:ea typeface="華康儷中黑" pitchFamily="49" charset="-120"/>
              </a:rPr>
              <a:t>consumers worldwide with a better way to shop.</a:t>
            </a:r>
            <a:r>
              <a:rPr lang="en-GB" altLang="ja-JP" sz="2200" dirty="0" smtClean="0">
                <a:latin typeface="Calibri" pitchFamily="34" charset="0"/>
                <a:ea typeface="華康儷中黑" pitchFamily="49" charset="-120"/>
              </a:rPr>
              <a:t> Through revolutionary technology and the power of people, we are creating the </a:t>
            </a:r>
            <a:r>
              <a:rPr lang="en-GB" altLang="ja-JP" sz="2200" dirty="0" smtClean="0">
                <a:solidFill>
                  <a:srgbClr val="FF0000"/>
                </a:solidFill>
                <a:latin typeface="Calibri" pitchFamily="34" charset="0"/>
                <a:ea typeface="華康儷中黑" pitchFamily="49" charset="-120"/>
              </a:rPr>
              <a:t>economy of the future</a:t>
            </a:r>
            <a:r>
              <a:rPr lang="en-GB" altLang="ja-JP" sz="2200" dirty="0" smtClean="0">
                <a:solidFill>
                  <a:srgbClr val="6616DC"/>
                </a:solidFill>
                <a:latin typeface="Calibri" pitchFamily="34" charset="0"/>
                <a:ea typeface="華康儷中黑" pitchFamily="49" charset="-120"/>
              </a:rPr>
              <a:t>.</a:t>
            </a:r>
            <a:endParaRPr lang="zh-TW" altLang="en-US" sz="2200" dirty="0" smtClean="0">
              <a:solidFill>
                <a:srgbClr val="6616DC"/>
              </a:solidFill>
              <a:latin typeface="Calibri" pitchFamily="34" charset="0"/>
              <a:ea typeface="華康儷中黑" pitchFamily="49" charset="-120"/>
            </a:endParaRPr>
          </a:p>
        </p:txBody>
      </p:sp>
      <p:pic>
        <p:nvPicPr>
          <p:cNvPr id="5122" name="Picture 2" descr="C:\Users\Jacob\Pictures\Snap4.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47664" y="116632"/>
            <a:ext cx="5976663" cy="638175"/>
          </a:xfrm>
          <a:prstGeom prst="rect">
            <a:avLst/>
          </a:prstGeom>
          <a:noFill/>
          <a:extLst>
            <a:ext uri="{909E8E84-426E-40DD-AFC4-6F175D3DCCD1}">
              <a14:hiddenFill xmlns:a14="http://schemas.microsoft.com/office/drawing/2010/main" xmlns="">
                <a:solidFill>
                  <a:srgbClr val="FFFFFF"/>
                </a:solidFill>
              </a14:hiddenFill>
            </a:ext>
          </a:extLst>
        </p:spPr>
      </p:pic>
      <p:pic>
        <p:nvPicPr>
          <p:cNvPr id="6146" name="Picture 2" descr="C:\Users\Jacob\Pictures\Snap5.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895783" y="1124744"/>
            <a:ext cx="5577962" cy="2088232"/>
          </a:xfrm>
          <a:prstGeom prst="rect">
            <a:avLst/>
          </a:prstGeom>
          <a:noFill/>
          <a:extLst>
            <a:ext uri="{909E8E84-426E-40DD-AFC4-6F175D3DCCD1}">
              <a14:hiddenFill xmlns:a14="http://schemas.microsoft.com/office/drawing/2010/main" xmlns="">
                <a:solidFill>
                  <a:srgbClr val="FFFFFF"/>
                </a:solidFill>
              </a14:hiddenFill>
            </a:ext>
          </a:extLst>
        </p:spPr>
      </p:pic>
      <p:sp>
        <p:nvSpPr>
          <p:cNvPr id="2" name="文字方塊 1"/>
          <p:cNvSpPr txBox="1"/>
          <p:nvPr/>
        </p:nvSpPr>
        <p:spPr>
          <a:xfrm>
            <a:off x="139778" y="1772816"/>
            <a:ext cx="1735208" cy="1323439"/>
          </a:xfrm>
          <a:prstGeom prst="rect">
            <a:avLst/>
          </a:prstGeom>
          <a:noFill/>
        </p:spPr>
        <p:txBody>
          <a:bodyPr wrap="square" rtlCol="0">
            <a:spAutoFit/>
          </a:bodyPr>
          <a:lstStyle/>
          <a:p>
            <a:pPr algn="ctr"/>
            <a:r>
              <a:rPr lang="zh-TW" altLang="en-US" sz="2000" b="1" dirty="0" smtClean="0">
                <a:ea typeface="華康儷中黑" pitchFamily="49" charset="-120"/>
              </a:rPr>
              <a:t>成立於</a:t>
            </a:r>
            <a:r>
              <a:rPr lang="en-US" altLang="zh-TW" sz="2000" b="1" dirty="0" smtClean="0">
                <a:ea typeface="華康儷中黑" pitchFamily="49" charset="-120"/>
              </a:rPr>
              <a:t/>
            </a:r>
            <a:br>
              <a:rPr lang="en-US" altLang="zh-TW" sz="2000" b="1" dirty="0" smtClean="0">
                <a:ea typeface="華康儷中黑" pitchFamily="49" charset="-120"/>
              </a:rPr>
            </a:br>
            <a:r>
              <a:rPr lang="en-US" altLang="zh-TW" sz="2000" b="1" dirty="0" smtClean="0">
                <a:ea typeface="華康儷中黑" pitchFamily="49" charset="-120"/>
              </a:rPr>
              <a:t>1992</a:t>
            </a:r>
            <a:r>
              <a:rPr lang="zh-TW" altLang="en-US" sz="2000" b="1" dirty="0" smtClean="0">
                <a:ea typeface="華康儷中黑" pitchFamily="49" charset="-120"/>
              </a:rPr>
              <a:t>年</a:t>
            </a:r>
            <a:endParaRPr lang="en-US" altLang="zh-TW" sz="2000" b="1" dirty="0" smtClean="0">
              <a:ea typeface="華康儷中黑" pitchFamily="49" charset="-120"/>
            </a:endParaRPr>
          </a:p>
          <a:p>
            <a:pPr algn="ctr"/>
            <a:r>
              <a:rPr lang="en-US" altLang="zh-TW" sz="2000" b="1" dirty="0" smtClean="0">
                <a:ea typeface="華康儷中黑" pitchFamily="49" charset="-120"/>
              </a:rPr>
              <a:t>ESTABLISHED</a:t>
            </a:r>
          </a:p>
          <a:p>
            <a:pPr algn="ctr"/>
            <a:r>
              <a:rPr lang="en-US" altLang="zh-TW" sz="2000" b="1" dirty="0" smtClean="0">
                <a:ea typeface="華康儷中黑" pitchFamily="49" charset="-120"/>
              </a:rPr>
              <a:t>IN 1992</a:t>
            </a:r>
          </a:p>
        </p:txBody>
      </p:sp>
      <p:sp>
        <p:nvSpPr>
          <p:cNvPr id="10" name="文字方塊 9"/>
          <p:cNvSpPr txBox="1"/>
          <p:nvPr/>
        </p:nvSpPr>
        <p:spPr>
          <a:xfrm>
            <a:off x="7664106" y="2060848"/>
            <a:ext cx="1012350" cy="707886"/>
          </a:xfrm>
          <a:prstGeom prst="rect">
            <a:avLst/>
          </a:prstGeom>
          <a:noFill/>
        </p:spPr>
        <p:txBody>
          <a:bodyPr wrap="square" rtlCol="0">
            <a:spAutoFit/>
          </a:bodyPr>
          <a:lstStyle/>
          <a:p>
            <a:pPr algn="ctr"/>
            <a:r>
              <a:rPr lang="zh-TW" altLang="en-US" sz="2000" b="1" dirty="0" smtClean="0">
                <a:latin typeface="華康儷中黑" pitchFamily="49" charset="-120"/>
                <a:ea typeface="華康儷中黑" pitchFamily="49" charset="-120"/>
              </a:rPr>
              <a:t>今曰</a:t>
            </a:r>
            <a:endParaRPr lang="en-US" altLang="zh-TW" sz="2000" b="1" dirty="0" smtClean="0">
              <a:latin typeface="華康儷中黑" pitchFamily="49" charset="-120"/>
              <a:ea typeface="華康儷中黑" pitchFamily="49" charset="-120"/>
            </a:endParaRPr>
          </a:p>
          <a:p>
            <a:pPr algn="ctr"/>
            <a:r>
              <a:rPr lang="en-US" altLang="zh-TW" sz="2000" b="1" dirty="0" smtClean="0">
                <a:ea typeface="Adobe 繁黑體 Std B" pitchFamily="34" charset="-120"/>
              </a:rPr>
              <a:t>NOW</a:t>
            </a:r>
            <a:endParaRPr lang="zh-TW" altLang="en-US" sz="2000" b="1" dirty="0">
              <a:ea typeface="Adobe 繁黑體 Std B" pitchFamily="34" charset="-120"/>
            </a:endParaRPr>
          </a:p>
        </p:txBody>
      </p:sp>
      <p:sp>
        <p:nvSpPr>
          <p:cNvPr id="9" name="矩形 8"/>
          <p:cNvSpPr/>
          <p:nvPr/>
        </p:nvSpPr>
        <p:spPr>
          <a:xfrm>
            <a:off x="683568" y="476672"/>
            <a:ext cx="7704856" cy="461665"/>
          </a:xfrm>
          <a:prstGeom prst="rect">
            <a:avLst/>
          </a:prstGeom>
        </p:spPr>
        <p:txBody>
          <a:bodyPr wrap="square">
            <a:spAutoFit/>
          </a:bodyPr>
          <a:lstStyle/>
          <a:p>
            <a:pPr algn="ctr"/>
            <a:r>
              <a:rPr lang="en-US" altLang="zh-TW" sz="2400" dirty="0" smtClean="0">
                <a:solidFill>
                  <a:srgbClr val="6616DC"/>
                </a:solidFill>
                <a:latin typeface="華康儷中黑"/>
              </a:rPr>
              <a:t>…………………………………………………</a:t>
            </a:r>
            <a:endParaRPr lang="zh-TW" altLang="en-US" sz="2400" dirty="0">
              <a:solidFill>
                <a:srgbClr val="6616DC"/>
              </a:solidFill>
              <a:latin typeface="華康儷中黑"/>
            </a:endParaRPr>
          </a:p>
        </p:txBody>
      </p:sp>
    </p:spTree>
    <p:extLst>
      <p:ext uri="{BB962C8B-B14F-4D97-AF65-F5344CB8AC3E}">
        <p14:creationId xmlns:p14="http://schemas.microsoft.com/office/powerpoint/2010/main" xmlns="" val="6591619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92" name="TextBox 38"/>
          <p:cNvSpPr txBox="1">
            <a:spLocks noChangeArrowheads="1"/>
          </p:cNvSpPr>
          <p:nvPr/>
        </p:nvSpPr>
        <p:spPr bwMode="auto">
          <a:xfrm>
            <a:off x="6083300" y="139700"/>
            <a:ext cx="18415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kumimoji="1">
                <a:solidFill>
                  <a:schemeClr val="tx1"/>
                </a:solidFill>
                <a:latin typeface="Arial" pitchFamily="34" charset="0"/>
                <a:ea typeface="新細明體" pitchFamily="18" charset="-120"/>
              </a:defRPr>
            </a:lvl1pPr>
            <a:lvl2pPr marL="742950" indent="-285750" defTabSz="457200" eaLnBrk="0" hangingPunct="0">
              <a:defRPr kumimoji="1">
                <a:solidFill>
                  <a:schemeClr val="tx1"/>
                </a:solidFill>
                <a:latin typeface="Arial" pitchFamily="34" charset="0"/>
                <a:ea typeface="新細明體" pitchFamily="18" charset="-120"/>
              </a:defRPr>
            </a:lvl2pPr>
            <a:lvl3pPr marL="1143000" indent="-228600" defTabSz="457200" eaLnBrk="0" hangingPunct="0">
              <a:defRPr kumimoji="1">
                <a:solidFill>
                  <a:schemeClr val="tx1"/>
                </a:solidFill>
                <a:latin typeface="Arial" pitchFamily="34" charset="0"/>
                <a:ea typeface="新細明體" pitchFamily="18" charset="-120"/>
              </a:defRPr>
            </a:lvl3pPr>
            <a:lvl4pPr marL="1600200" indent="-228600" defTabSz="457200" eaLnBrk="0" hangingPunct="0">
              <a:defRPr kumimoji="1">
                <a:solidFill>
                  <a:schemeClr val="tx1"/>
                </a:solidFill>
                <a:latin typeface="Arial" pitchFamily="34" charset="0"/>
                <a:ea typeface="新細明體" pitchFamily="18" charset="-120"/>
              </a:defRPr>
            </a:lvl4pPr>
            <a:lvl5pPr marL="2057400" indent="-228600" defTabSz="457200" eaLnBrk="0" hangingPunct="0">
              <a:defRPr kumimoji="1">
                <a:solidFill>
                  <a:schemeClr val="tx1"/>
                </a:solidFill>
                <a:latin typeface="Arial" pitchFamily="34" charset="0"/>
                <a:ea typeface="新細明體" pitchFamily="18" charset="-120"/>
              </a:defRPr>
            </a:lvl5pPr>
            <a:lvl6pPr marL="2514600" indent="-228600" defTabSz="4572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defTabSz="4572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defTabSz="4572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defTabSz="4572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endParaRPr lang="en-US" altLang="zh-TW" sz="3600" b="1">
              <a:solidFill>
                <a:srgbClr val="139FC9"/>
              </a:solidFill>
              <a:cs typeface="Arial" pitchFamily="34" charset="0"/>
            </a:endParaRPr>
          </a:p>
        </p:txBody>
      </p:sp>
      <p:grpSp>
        <p:nvGrpSpPr>
          <p:cNvPr id="64" name="Group 63"/>
          <p:cNvGrpSpPr>
            <a:grpSpLocks noChangeAspect="1"/>
          </p:cNvGrpSpPr>
          <p:nvPr/>
        </p:nvGrpSpPr>
        <p:grpSpPr>
          <a:xfrm>
            <a:off x="619543" y="1853912"/>
            <a:ext cx="7912897" cy="3931920"/>
            <a:chOff x="327025" y="1836738"/>
            <a:chExt cx="8450263" cy="4198937"/>
          </a:xfrm>
        </p:grpSpPr>
        <p:pic>
          <p:nvPicPr>
            <p:cNvPr id="21" name="Picture 20" descr="MillionDollar10.pn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438900" y="1838325"/>
              <a:ext cx="1120775"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21" descr="MillionDollar11.pn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653338" y="4710113"/>
              <a:ext cx="1123950" cy="1325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 name="Picture 39"/>
            <p:cNvPicPr>
              <a:picLocks noChangeAspect="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437313" y="4710113"/>
              <a:ext cx="1122362" cy="1325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 name="Picture 40" descr="MillionDollar6b.png"/>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208588" y="4710113"/>
              <a:ext cx="1123950" cy="1325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 name="Picture 41" descr="MillionDollar12.png"/>
            <p:cNvPicPr>
              <a:picLocks noChangeAspect="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989388" y="4710113"/>
              <a:ext cx="1123950" cy="1325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 name="Picture 42" descr="MillionDollar3b.png"/>
            <p:cNvPicPr>
              <a:picLocks noChangeAspect="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2770188" y="4710113"/>
              <a:ext cx="1123950" cy="1325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 name="Picture 43" descr="MillionDollar25.png"/>
            <p:cNvPicPr>
              <a:picLocks noChangeAspect="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1538288" y="4710113"/>
              <a:ext cx="1123950" cy="1325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 name="Picture 44" descr="MillionDollar9.png"/>
            <p:cNvPicPr>
              <a:picLocks noChangeAspect="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327025" y="4710113"/>
              <a:ext cx="1123950" cy="1325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 name="Picture 45" descr="MillionDollar17.png"/>
            <p:cNvPicPr>
              <a:picLocks noChangeAspect="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327025" y="3279775"/>
              <a:ext cx="1123950" cy="1327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 name="Picture 46" descr="MillionDollar6.png"/>
            <p:cNvPicPr>
              <a:picLocks noChangeAspect="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1538288" y="3279775"/>
              <a:ext cx="1123950" cy="1327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 name="Picture 47"/>
            <p:cNvPicPr>
              <a:picLocks noChangeAspect="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2770188" y="3279775"/>
              <a:ext cx="1123950" cy="1327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 name="Picture 49" descr="MillionDollar8.png"/>
            <p:cNvPicPr>
              <a:picLocks noChangeAspect="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5208588" y="3279775"/>
              <a:ext cx="1123950" cy="1327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 name="Picture 50" descr="MillionDollar3.png"/>
            <p:cNvPicPr>
              <a:picLocks noChangeAspect="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6437313" y="3279775"/>
              <a:ext cx="1122362" cy="1327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 name="Picture 51" descr="MillionDollar32.png"/>
            <p:cNvPicPr>
              <a:picLocks noChangeAspect="1"/>
            </p:cNvPicPr>
            <p:nvPr/>
          </p:nvPicPr>
          <p:blipFill>
            <a:blip r:embed="rId15" cstate="print">
              <a:extLst>
                <a:ext uri="{28A0092B-C50C-407E-A947-70E740481C1C}">
                  <a14:useLocalDpi xmlns:a14="http://schemas.microsoft.com/office/drawing/2010/main" xmlns="" val="0"/>
                </a:ext>
              </a:extLst>
            </a:blip>
            <a:srcRect/>
            <a:stretch>
              <a:fillRect/>
            </a:stretch>
          </p:blipFill>
          <p:spPr bwMode="auto">
            <a:xfrm>
              <a:off x="7653338" y="3279775"/>
              <a:ext cx="1123950" cy="1327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3" name="Picture 52" descr="MillionDollar16.png"/>
            <p:cNvPicPr>
              <a:picLocks noChangeAspect="1"/>
            </p:cNvPicPr>
            <p:nvPr/>
          </p:nvPicPr>
          <p:blipFill>
            <a:blip r:embed="rId16" cstate="print">
              <a:extLst>
                <a:ext uri="{28A0092B-C50C-407E-A947-70E740481C1C}">
                  <a14:useLocalDpi xmlns:a14="http://schemas.microsoft.com/office/drawing/2010/main" xmlns="" val="0"/>
                </a:ext>
              </a:extLst>
            </a:blip>
            <a:srcRect/>
            <a:stretch>
              <a:fillRect/>
            </a:stretch>
          </p:blipFill>
          <p:spPr bwMode="auto">
            <a:xfrm>
              <a:off x="7653338" y="1838325"/>
              <a:ext cx="1123950" cy="1325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 name="Picture 53" descr="MillionDollar18.png"/>
            <p:cNvPicPr>
              <a:picLocks noChangeAspect="1"/>
            </p:cNvPicPr>
            <p:nvPr/>
          </p:nvPicPr>
          <p:blipFill>
            <a:blip r:embed="rId17" cstate="print">
              <a:extLst>
                <a:ext uri="{28A0092B-C50C-407E-A947-70E740481C1C}">
                  <a14:useLocalDpi xmlns:a14="http://schemas.microsoft.com/office/drawing/2010/main" xmlns="" val="0"/>
                </a:ext>
              </a:extLst>
            </a:blip>
            <a:srcRect/>
            <a:stretch>
              <a:fillRect/>
            </a:stretch>
          </p:blipFill>
          <p:spPr bwMode="auto">
            <a:xfrm>
              <a:off x="5208588" y="1836738"/>
              <a:ext cx="1123950" cy="1325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 name="Picture 54" descr="MillionDollar5.png"/>
            <p:cNvPicPr>
              <a:picLocks noChangeAspect="1"/>
            </p:cNvPicPr>
            <p:nvPr/>
          </p:nvPicPr>
          <p:blipFill>
            <a:blip r:embed="rId18" cstate="print">
              <a:extLst>
                <a:ext uri="{28A0092B-C50C-407E-A947-70E740481C1C}">
                  <a14:useLocalDpi xmlns:a14="http://schemas.microsoft.com/office/drawing/2010/main" xmlns="" val="0"/>
                </a:ext>
              </a:extLst>
            </a:blip>
            <a:srcRect/>
            <a:stretch>
              <a:fillRect/>
            </a:stretch>
          </p:blipFill>
          <p:spPr bwMode="auto">
            <a:xfrm>
              <a:off x="3989388" y="1836738"/>
              <a:ext cx="1123950" cy="1325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 name="Picture 55" descr="MillionDollar30.png"/>
            <p:cNvPicPr>
              <a:picLocks noChangeAspect="1"/>
            </p:cNvPicPr>
            <p:nvPr/>
          </p:nvPicPr>
          <p:blipFill>
            <a:blip r:embed="rId19" cstate="print">
              <a:extLst>
                <a:ext uri="{28A0092B-C50C-407E-A947-70E740481C1C}">
                  <a14:useLocalDpi xmlns:a14="http://schemas.microsoft.com/office/drawing/2010/main" xmlns="" val="0"/>
                </a:ext>
              </a:extLst>
            </a:blip>
            <a:srcRect/>
            <a:stretch>
              <a:fillRect/>
            </a:stretch>
          </p:blipFill>
          <p:spPr bwMode="auto">
            <a:xfrm>
              <a:off x="2770188" y="1838325"/>
              <a:ext cx="1123950" cy="1325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7" name="Picture 56" descr="MillionDollar2.png"/>
            <p:cNvPicPr>
              <a:picLocks noChangeAspect="1"/>
            </p:cNvPicPr>
            <p:nvPr/>
          </p:nvPicPr>
          <p:blipFill>
            <a:blip r:embed="rId20" cstate="print">
              <a:extLst>
                <a:ext uri="{28A0092B-C50C-407E-A947-70E740481C1C}">
                  <a14:useLocalDpi xmlns:a14="http://schemas.microsoft.com/office/drawing/2010/main" xmlns="" val="0"/>
                </a:ext>
              </a:extLst>
            </a:blip>
            <a:srcRect/>
            <a:stretch>
              <a:fillRect/>
            </a:stretch>
          </p:blipFill>
          <p:spPr bwMode="auto">
            <a:xfrm>
              <a:off x="327025" y="1836738"/>
              <a:ext cx="1123950" cy="1325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 name="Picture 57" descr="MillionDollar7.png"/>
            <p:cNvPicPr>
              <a:picLocks noChangeAspect="1"/>
            </p:cNvPicPr>
            <p:nvPr/>
          </p:nvPicPr>
          <p:blipFill>
            <a:blip r:embed="rId21" cstate="print">
              <a:extLst>
                <a:ext uri="{28A0092B-C50C-407E-A947-70E740481C1C}">
                  <a14:useLocalDpi xmlns:a14="http://schemas.microsoft.com/office/drawing/2010/main" xmlns="" val="0"/>
                </a:ext>
              </a:extLst>
            </a:blip>
            <a:srcRect/>
            <a:stretch>
              <a:fillRect/>
            </a:stretch>
          </p:blipFill>
          <p:spPr bwMode="auto">
            <a:xfrm>
              <a:off x="1538288" y="1836738"/>
              <a:ext cx="1123950" cy="1325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descr="MillionDollar35.png"/>
            <p:cNvPicPr>
              <a:picLocks noChangeAspect="1"/>
            </p:cNvPicPr>
            <p:nvPr/>
          </p:nvPicPr>
          <p:blipFill>
            <a:blip r:embed="rId22" cstate="print">
              <a:extLst>
                <a:ext uri="{28A0092B-C50C-407E-A947-70E740481C1C}">
                  <a14:useLocalDpi xmlns:a14="http://schemas.microsoft.com/office/drawing/2010/main" xmlns="" val="0"/>
                </a:ext>
              </a:extLst>
            </a:blip>
            <a:srcRect/>
            <a:stretch>
              <a:fillRect/>
            </a:stretch>
          </p:blipFill>
          <p:spPr bwMode="auto">
            <a:xfrm>
              <a:off x="327025" y="1838325"/>
              <a:ext cx="1123950" cy="1325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6" descr="MillionDollar27.png"/>
            <p:cNvPicPr>
              <a:picLocks noChangeAspect="1"/>
            </p:cNvPicPr>
            <p:nvPr/>
          </p:nvPicPr>
          <p:blipFill>
            <a:blip r:embed="rId23" cstate="print">
              <a:extLst>
                <a:ext uri="{28A0092B-C50C-407E-A947-70E740481C1C}">
                  <a14:useLocalDpi xmlns:a14="http://schemas.microsoft.com/office/drawing/2010/main" xmlns="" val="0"/>
                </a:ext>
              </a:extLst>
            </a:blip>
            <a:srcRect/>
            <a:stretch>
              <a:fillRect/>
            </a:stretch>
          </p:blipFill>
          <p:spPr bwMode="auto">
            <a:xfrm>
              <a:off x="2790825" y="4710113"/>
              <a:ext cx="1123950" cy="1325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descr="MillionDollar30b.png"/>
            <p:cNvPicPr>
              <a:picLocks noChangeAspect="1"/>
            </p:cNvPicPr>
            <p:nvPr/>
          </p:nvPicPr>
          <p:blipFill>
            <a:blip r:embed="rId24" cstate="print">
              <a:extLst>
                <a:ext uri="{28A0092B-C50C-407E-A947-70E740481C1C}">
                  <a14:useLocalDpi xmlns:a14="http://schemas.microsoft.com/office/drawing/2010/main" xmlns="" val="0"/>
                </a:ext>
              </a:extLst>
            </a:blip>
            <a:srcRect/>
            <a:stretch>
              <a:fillRect/>
            </a:stretch>
          </p:blipFill>
          <p:spPr bwMode="auto">
            <a:xfrm>
              <a:off x="7653338" y="4710113"/>
              <a:ext cx="1123950" cy="1325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descr="MillionDollar22.png"/>
            <p:cNvPicPr>
              <a:picLocks noChangeAspect="1"/>
            </p:cNvPicPr>
            <p:nvPr/>
          </p:nvPicPr>
          <p:blipFill>
            <a:blip r:embed="rId25" cstate="print">
              <a:extLst>
                <a:ext uri="{28A0092B-C50C-407E-A947-70E740481C1C}">
                  <a14:useLocalDpi xmlns:a14="http://schemas.microsoft.com/office/drawing/2010/main" xmlns="" val="0"/>
                </a:ext>
              </a:extLst>
            </a:blip>
            <a:srcRect/>
            <a:stretch>
              <a:fillRect/>
            </a:stretch>
          </p:blipFill>
          <p:spPr bwMode="auto">
            <a:xfrm>
              <a:off x="7653338" y="1838325"/>
              <a:ext cx="1123950" cy="1325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1" descr="MillionDollar21.png"/>
            <p:cNvPicPr>
              <a:picLocks noChangeAspect="1"/>
            </p:cNvPicPr>
            <p:nvPr/>
          </p:nvPicPr>
          <p:blipFill>
            <a:blip r:embed="rId26" cstate="print">
              <a:extLst>
                <a:ext uri="{28A0092B-C50C-407E-A947-70E740481C1C}">
                  <a14:useLocalDpi xmlns:a14="http://schemas.microsoft.com/office/drawing/2010/main" xmlns="" val="0"/>
                </a:ext>
              </a:extLst>
            </a:blip>
            <a:srcRect/>
            <a:stretch>
              <a:fillRect/>
            </a:stretch>
          </p:blipFill>
          <p:spPr bwMode="auto">
            <a:xfrm>
              <a:off x="3989388" y="1836738"/>
              <a:ext cx="1123950" cy="1325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descr="MillionDollar26.png"/>
            <p:cNvPicPr>
              <a:picLocks noChangeAspect="1"/>
            </p:cNvPicPr>
            <p:nvPr/>
          </p:nvPicPr>
          <p:blipFill>
            <a:blip r:embed="rId27" cstate="print">
              <a:extLst>
                <a:ext uri="{28A0092B-C50C-407E-A947-70E740481C1C}">
                  <a14:useLocalDpi xmlns:a14="http://schemas.microsoft.com/office/drawing/2010/main" xmlns="" val="0"/>
                </a:ext>
              </a:extLst>
            </a:blip>
            <a:srcRect/>
            <a:stretch>
              <a:fillRect/>
            </a:stretch>
          </p:blipFill>
          <p:spPr bwMode="auto">
            <a:xfrm>
              <a:off x="327025" y="3279775"/>
              <a:ext cx="1123950" cy="1327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descr="MillionDollar29.png"/>
            <p:cNvPicPr>
              <a:picLocks noChangeAspect="1"/>
            </p:cNvPicPr>
            <p:nvPr/>
          </p:nvPicPr>
          <p:blipFill>
            <a:blip r:embed="rId28" cstate="print">
              <a:extLst>
                <a:ext uri="{28A0092B-C50C-407E-A947-70E740481C1C}">
                  <a14:useLocalDpi xmlns:a14="http://schemas.microsoft.com/office/drawing/2010/main" xmlns="" val="0"/>
                </a:ext>
              </a:extLst>
            </a:blip>
            <a:srcRect/>
            <a:stretch>
              <a:fillRect/>
            </a:stretch>
          </p:blipFill>
          <p:spPr bwMode="auto">
            <a:xfrm>
              <a:off x="5208588" y="4710113"/>
              <a:ext cx="1123950" cy="1325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14" descr="MillionDollar31.png"/>
            <p:cNvPicPr>
              <a:picLocks noChangeAspect="1"/>
            </p:cNvPicPr>
            <p:nvPr/>
          </p:nvPicPr>
          <p:blipFill>
            <a:blip r:embed="rId29" cstate="print">
              <a:extLst>
                <a:ext uri="{28A0092B-C50C-407E-A947-70E740481C1C}">
                  <a14:useLocalDpi xmlns:a14="http://schemas.microsoft.com/office/drawing/2010/main" xmlns="" val="0"/>
                </a:ext>
              </a:extLst>
            </a:blip>
            <a:srcRect/>
            <a:stretch>
              <a:fillRect/>
            </a:stretch>
          </p:blipFill>
          <p:spPr bwMode="auto">
            <a:xfrm>
              <a:off x="2790825" y="1838325"/>
              <a:ext cx="1123950" cy="1325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15" descr="MillionDollar24.png"/>
            <p:cNvPicPr>
              <a:picLocks noChangeAspect="1"/>
            </p:cNvPicPr>
            <p:nvPr/>
          </p:nvPicPr>
          <p:blipFill>
            <a:blip r:embed="rId30" cstate="print">
              <a:extLst>
                <a:ext uri="{28A0092B-C50C-407E-A947-70E740481C1C}">
                  <a14:useLocalDpi xmlns:a14="http://schemas.microsoft.com/office/drawing/2010/main" xmlns="" val="0"/>
                </a:ext>
              </a:extLst>
            </a:blip>
            <a:srcRect/>
            <a:stretch>
              <a:fillRect/>
            </a:stretch>
          </p:blipFill>
          <p:spPr bwMode="auto">
            <a:xfrm>
              <a:off x="6438900" y="3279775"/>
              <a:ext cx="1122363" cy="1327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16" descr="MillionDollar33.png"/>
            <p:cNvPicPr>
              <a:picLocks noChangeAspect="1"/>
            </p:cNvPicPr>
            <p:nvPr/>
          </p:nvPicPr>
          <p:blipFill>
            <a:blip r:embed="rId31" cstate="print">
              <a:extLst>
                <a:ext uri="{28A0092B-C50C-407E-A947-70E740481C1C}">
                  <a14:useLocalDpi xmlns:a14="http://schemas.microsoft.com/office/drawing/2010/main" xmlns="" val="0"/>
                </a:ext>
              </a:extLst>
            </a:blip>
            <a:srcRect/>
            <a:stretch>
              <a:fillRect/>
            </a:stretch>
          </p:blipFill>
          <p:spPr bwMode="auto">
            <a:xfrm>
              <a:off x="327025" y="4710113"/>
              <a:ext cx="1123950" cy="1325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17" descr="MillionDollar13.png"/>
            <p:cNvPicPr>
              <a:picLocks noChangeAspect="1"/>
            </p:cNvPicPr>
            <p:nvPr/>
          </p:nvPicPr>
          <p:blipFill>
            <a:blip r:embed="rId32" cstate="print">
              <a:extLst>
                <a:ext uri="{28A0092B-C50C-407E-A947-70E740481C1C}">
                  <a14:useLocalDpi xmlns:a14="http://schemas.microsoft.com/office/drawing/2010/main" xmlns="" val="0"/>
                </a:ext>
              </a:extLst>
            </a:blip>
            <a:srcRect/>
            <a:stretch>
              <a:fillRect/>
            </a:stretch>
          </p:blipFill>
          <p:spPr bwMode="auto">
            <a:xfrm>
              <a:off x="1538288" y="1838325"/>
              <a:ext cx="1123950" cy="1325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18" descr="MillionDollar19.png"/>
            <p:cNvPicPr>
              <a:picLocks noChangeAspect="1"/>
            </p:cNvPicPr>
            <p:nvPr/>
          </p:nvPicPr>
          <p:blipFill>
            <a:blip r:embed="rId33" cstate="print">
              <a:extLst>
                <a:ext uri="{28A0092B-C50C-407E-A947-70E740481C1C}">
                  <a14:useLocalDpi xmlns:a14="http://schemas.microsoft.com/office/drawing/2010/main" xmlns="" val="0"/>
                </a:ext>
              </a:extLst>
            </a:blip>
            <a:srcRect/>
            <a:stretch>
              <a:fillRect/>
            </a:stretch>
          </p:blipFill>
          <p:spPr bwMode="auto">
            <a:xfrm>
              <a:off x="2770188" y="3279775"/>
              <a:ext cx="1123950" cy="1327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19" descr="MillionDollar28.png"/>
            <p:cNvPicPr>
              <a:picLocks noChangeAspect="1"/>
            </p:cNvPicPr>
            <p:nvPr/>
          </p:nvPicPr>
          <p:blipFill>
            <a:blip r:embed="rId34" cstate="print">
              <a:extLst>
                <a:ext uri="{28A0092B-C50C-407E-A947-70E740481C1C}">
                  <a14:useLocalDpi xmlns:a14="http://schemas.microsoft.com/office/drawing/2010/main" xmlns="" val="0"/>
                </a:ext>
              </a:extLst>
            </a:blip>
            <a:srcRect/>
            <a:stretch>
              <a:fillRect/>
            </a:stretch>
          </p:blipFill>
          <p:spPr bwMode="auto">
            <a:xfrm>
              <a:off x="327025" y="3279775"/>
              <a:ext cx="1123950" cy="1327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22" descr="MillionDollar44.png"/>
            <p:cNvPicPr>
              <a:picLocks noChangeAspect="1"/>
            </p:cNvPicPr>
            <p:nvPr/>
          </p:nvPicPr>
          <p:blipFill>
            <a:blip r:embed="rId35" cstate="print">
              <a:extLst>
                <a:ext uri="{28A0092B-C50C-407E-A947-70E740481C1C}">
                  <a14:useLocalDpi xmlns:a14="http://schemas.microsoft.com/office/drawing/2010/main" xmlns="" val="0"/>
                </a:ext>
              </a:extLst>
            </a:blip>
            <a:srcRect/>
            <a:stretch>
              <a:fillRect/>
            </a:stretch>
          </p:blipFill>
          <p:spPr bwMode="auto">
            <a:xfrm>
              <a:off x="2770188" y="4710113"/>
              <a:ext cx="1123950" cy="1325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23" descr="MillionDollar23.png"/>
            <p:cNvPicPr>
              <a:picLocks noChangeAspect="1"/>
            </p:cNvPicPr>
            <p:nvPr/>
          </p:nvPicPr>
          <p:blipFill>
            <a:blip r:embed="rId36" cstate="print">
              <a:extLst>
                <a:ext uri="{28A0092B-C50C-407E-A947-70E740481C1C}">
                  <a14:useLocalDpi xmlns:a14="http://schemas.microsoft.com/office/drawing/2010/main" xmlns="" val="0"/>
                </a:ext>
              </a:extLst>
            </a:blip>
            <a:srcRect/>
            <a:stretch>
              <a:fillRect/>
            </a:stretch>
          </p:blipFill>
          <p:spPr bwMode="auto">
            <a:xfrm>
              <a:off x="5211763" y="3279775"/>
              <a:ext cx="1122362" cy="1327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24" descr="MillionDollarHiRezRevised.png"/>
            <p:cNvPicPr>
              <a:picLocks noChangeAspect="1"/>
            </p:cNvPicPr>
            <p:nvPr/>
          </p:nvPicPr>
          <p:blipFill>
            <a:blip r:embed="rId37" cstate="print">
              <a:extLst>
                <a:ext uri="{28A0092B-C50C-407E-A947-70E740481C1C}">
                  <a14:useLocalDpi xmlns:a14="http://schemas.microsoft.com/office/drawing/2010/main" xmlns="" val="0"/>
                </a:ext>
              </a:extLst>
            </a:blip>
            <a:srcRect/>
            <a:stretch>
              <a:fillRect/>
            </a:stretch>
          </p:blipFill>
          <p:spPr bwMode="auto">
            <a:xfrm>
              <a:off x="1541463" y="3279775"/>
              <a:ext cx="1120775" cy="1327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25" descr="MillionDollar42.png"/>
            <p:cNvPicPr>
              <a:picLocks noChangeAspect="1"/>
            </p:cNvPicPr>
            <p:nvPr/>
          </p:nvPicPr>
          <p:blipFill>
            <a:blip r:embed="rId38" cstate="print">
              <a:extLst>
                <a:ext uri="{28A0092B-C50C-407E-A947-70E740481C1C}">
                  <a14:useLocalDpi xmlns:a14="http://schemas.microsoft.com/office/drawing/2010/main" xmlns="" val="0"/>
                </a:ext>
              </a:extLst>
            </a:blip>
            <a:srcRect/>
            <a:stretch>
              <a:fillRect/>
            </a:stretch>
          </p:blipFill>
          <p:spPr bwMode="auto">
            <a:xfrm>
              <a:off x="7653338" y="1836738"/>
              <a:ext cx="1123950" cy="1325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26" descr="MillionDollar38.png"/>
            <p:cNvPicPr>
              <a:picLocks noChangeAspect="1"/>
            </p:cNvPicPr>
            <p:nvPr/>
          </p:nvPicPr>
          <p:blipFill>
            <a:blip r:embed="rId39" cstate="print">
              <a:extLst>
                <a:ext uri="{28A0092B-C50C-407E-A947-70E740481C1C}">
                  <a14:useLocalDpi xmlns:a14="http://schemas.microsoft.com/office/drawing/2010/main" xmlns="" val="0"/>
                </a:ext>
              </a:extLst>
            </a:blip>
            <a:srcRect/>
            <a:stretch>
              <a:fillRect/>
            </a:stretch>
          </p:blipFill>
          <p:spPr bwMode="auto">
            <a:xfrm>
              <a:off x="327025" y="4710113"/>
              <a:ext cx="1123950" cy="1325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27" descr="MillionDollar36.png"/>
            <p:cNvPicPr>
              <a:picLocks noChangeAspect="1"/>
            </p:cNvPicPr>
            <p:nvPr/>
          </p:nvPicPr>
          <p:blipFill>
            <a:blip r:embed="rId40" cstate="print">
              <a:extLst>
                <a:ext uri="{28A0092B-C50C-407E-A947-70E740481C1C}">
                  <a14:useLocalDpi xmlns:a14="http://schemas.microsoft.com/office/drawing/2010/main" xmlns="" val="0"/>
                </a:ext>
              </a:extLst>
            </a:blip>
            <a:srcRect/>
            <a:stretch>
              <a:fillRect/>
            </a:stretch>
          </p:blipFill>
          <p:spPr bwMode="auto">
            <a:xfrm>
              <a:off x="3989388" y="4710113"/>
              <a:ext cx="1123950" cy="1325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28" descr="MillionDollar34.png"/>
            <p:cNvPicPr>
              <a:picLocks noChangeAspect="1"/>
            </p:cNvPicPr>
            <p:nvPr/>
          </p:nvPicPr>
          <p:blipFill>
            <a:blip r:embed="rId41" cstate="print">
              <a:extLst>
                <a:ext uri="{28A0092B-C50C-407E-A947-70E740481C1C}">
                  <a14:useLocalDpi xmlns:a14="http://schemas.microsoft.com/office/drawing/2010/main" xmlns="" val="0"/>
                </a:ext>
              </a:extLst>
            </a:blip>
            <a:srcRect/>
            <a:stretch>
              <a:fillRect/>
            </a:stretch>
          </p:blipFill>
          <p:spPr bwMode="auto">
            <a:xfrm>
              <a:off x="5208588" y="1838325"/>
              <a:ext cx="1123950" cy="1325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29" descr="MillionDollar37.png"/>
            <p:cNvPicPr>
              <a:picLocks noChangeAspect="1"/>
            </p:cNvPicPr>
            <p:nvPr/>
          </p:nvPicPr>
          <p:blipFill>
            <a:blip r:embed="rId42" cstate="print">
              <a:extLst>
                <a:ext uri="{28A0092B-C50C-407E-A947-70E740481C1C}">
                  <a14:useLocalDpi xmlns:a14="http://schemas.microsoft.com/office/drawing/2010/main" xmlns="" val="0"/>
                </a:ext>
              </a:extLst>
            </a:blip>
            <a:srcRect/>
            <a:stretch>
              <a:fillRect/>
            </a:stretch>
          </p:blipFill>
          <p:spPr bwMode="auto">
            <a:xfrm>
              <a:off x="1538288" y="1838325"/>
              <a:ext cx="1123950" cy="1325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30" descr="MillionDollar40.png"/>
            <p:cNvPicPr>
              <a:picLocks noChangeAspect="1"/>
            </p:cNvPicPr>
            <p:nvPr/>
          </p:nvPicPr>
          <p:blipFill>
            <a:blip r:embed="rId43" cstate="print">
              <a:extLst>
                <a:ext uri="{28A0092B-C50C-407E-A947-70E740481C1C}">
                  <a14:useLocalDpi xmlns:a14="http://schemas.microsoft.com/office/drawing/2010/main" xmlns="" val="0"/>
                </a:ext>
              </a:extLst>
            </a:blip>
            <a:srcRect/>
            <a:stretch>
              <a:fillRect/>
            </a:stretch>
          </p:blipFill>
          <p:spPr bwMode="auto">
            <a:xfrm>
              <a:off x="6437313" y="1838325"/>
              <a:ext cx="1122362" cy="1325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31" descr="MillionDollar41.png"/>
            <p:cNvPicPr>
              <a:picLocks noChangeAspect="1"/>
            </p:cNvPicPr>
            <p:nvPr/>
          </p:nvPicPr>
          <p:blipFill>
            <a:blip r:embed="rId44" cstate="print">
              <a:extLst>
                <a:ext uri="{28A0092B-C50C-407E-A947-70E740481C1C}">
                  <a14:useLocalDpi xmlns:a14="http://schemas.microsoft.com/office/drawing/2010/main" xmlns="" val="0"/>
                </a:ext>
              </a:extLst>
            </a:blip>
            <a:srcRect/>
            <a:stretch>
              <a:fillRect/>
            </a:stretch>
          </p:blipFill>
          <p:spPr bwMode="auto">
            <a:xfrm>
              <a:off x="5208588" y="4710113"/>
              <a:ext cx="1123950" cy="1325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32" descr="MillionDollar39.png"/>
            <p:cNvPicPr>
              <a:picLocks noChangeAspect="1"/>
            </p:cNvPicPr>
            <p:nvPr/>
          </p:nvPicPr>
          <p:blipFill>
            <a:blip r:embed="rId45" cstate="print">
              <a:extLst>
                <a:ext uri="{28A0092B-C50C-407E-A947-70E740481C1C}">
                  <a14:useLocalDpi xmlns:a14="http://schemas.microsoft.com/office/drawing/2010/main" xmlns="" val="0"/>
                </a:ext>
              </a:extLst>
            </a:blip>
            <a:srcRect/>
            <a:stretch>
              <a:fillRect/>
            </a:stretch>
          </p:blipFill>
          <p:spPr bwMode="auto">
            <a:xfrm>
              <a:off x="1541463" y="3279775"/>
              <a:ext cx="1122362" cy="1327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 name="Picture 33" descr="MillionDollar29b.png"/>
            <p:cNvPicPr>
              <a:picLocks noChangeAspect="1"/>
            </p:cNvPicPr>
            <p:nvPr/>
          </p:nvPicPr>
          <p:blipFill>
            <a:blip r:embed="rId46" cstate="print">
              <a:extLst>
                <a:ext uri="{28A0092B-C50C-407E-A947-70E740481C1C}">
                  <a14:useLocalDpi xmlns:a14="http://schemas.microsoft.com/office/drawing/2010/main" xmlns="" val="0"/>
                </a:ext>
              </a:extLst>
            </a:blip>
            <a:srcRect/>
            <a:stretch>
              <a:fillRect/>
            </a:stretch>
          </p:blipFill>
          <p:spPr bwMode="auto">
            <a:xfrm>
              <a:off x="7653338" y="3279775"/>
              <a:ext cx="1123950" cy="1327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 name="Picture 34" descr="MillionDollar46.png"/>
            <p:cNvPicPr>
              <a:picLocks noChangeAspect="1"/>
            </p:cNvPicPr>
            <p:nvPr/>
          </p:nvPicPr>
          <p:blipFill>
            <a:blip r:embed="rId47" cstate="print">
              <a:extLst>
                <a:ext uri="{28A0092B-C50C-407E-A947-70E740481C1C}">
                  <a14:useLocalDpi xmlns:a14="http://schemas.microsoft.com/office/drawing/2010/main" xmlns="" val="0"/>
                </a:ext>
              </a:extLst>
            </a:blip>
            <a:srcRect/>
            <a:stretch>
              <a:fillRect/>
            </a:stretch>
          </p:blipFill>
          <p:spPr bwMode="auto">
            <a:xfrm>
              <a:off x="327025" y="1836738"/>
              <a:ext cx="1123950" cy="1325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 name="Picture 48" descr="MillionDollar20.png"/>
            <p:cNvPicPr>
              <a:picLocks noChangeAspect="1"/>
            </p:cNvPicPr>
            <p:nvPr/>
          </p:nvPicPr>
          <p:blipFill>
            <a:blip r:embed="rId48" cstate="print">
              <a:extLst>
                <a:ext uri="{28A0092B-C50C-407E-A947-70E740481C1C}">
                  <a14:useLocalDpi xmlns:a14="http://schemas.microsoft.com/office/drawing/2010/main" xmlns="" val="0"/>
                </a:ext>
              </a:extLst>
            </a:blip>
            <a:srcRect/>
            <a:stretch>
              <a:fillRect/>
            </a:stretch>
          </p:blipFill>
          <p:spPr bwMode="auto">
            <a:xfrm>
              <a:off x="3989388" y="3279775"/>
              <a:ext cx="1123950" cy="1327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 name="Picture 35" descr="MillionDollar48.png"/>
            <p:cNvPicPr>
              <a:picLocks noChangeAspect="1"/>
            </p:cNvPicPr>
            <p:nvPr/>
          </p:nvPicPr>
          <p:blipFill>
            <a:blip r:embed="rId49" cstate="print">
              <a:extLst>
                <a:ext uri="{28A0092B-C50C-407E-A947-70E740481C1C}">
                  <a14:useLocalDpi xmlns:a14="http://schemas.microsoft.com/office/drawing/2010/main" xmlns="" val="0"/>
                </a:ext>
              </a:extLst>
            </a:blip>
            <a:srcRect/>
            <a:stretch>
              <a:fillRect/>
            </a:stretch>
          </p:blipFill>
          <p:spPr bwMode="auto">
            <a:xfrm>
              <a:off x="3989388" y="3292475"/>
              <a:ext cx="1123950" cy="1327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 name="Picture 37" descr="MillionDollar47.png"/>
            <p:cNvPicPr>
              <a:picLocks noChangeAspect="1"/>
            </p:cNvPicPr>
            <p:nvPr/>
          </p:nvPicPr>
          <p:blipFill>
            <a:blip r:embed="rId50" cstate="print">
              <a:extLst>
                <a:ext uri="{28A0092B-C50C-407E-A947-70E740481C1C}">
                  <a14:useLocalDpi xmlns:a14="http://schemas.microsoft.com/office/drawing/2010/main" xmlns="" val="0"/>
                </a:ext>
              </a:extLst>
            </a:blip>
            <a:srcRect/>
            <a:stretch>
              <a:fillRect/>
            </a:stretch>
          </p:blipFill>
          <p:spPr bwMode="auto">
            <a:xfrm>
              <a:off x="7653338" y="4710113"/>
              <a:ext cx="1123950" cy="1325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 name="Picture 59" descr="MillionDollar49.png"/>
            <p:cNvPicPr>
              <a:picLocks noChangeAspect="1"/>
            </p:cNvPicPr>
            <p:nvPr/>
          </p:nvPicPr>
          <p:blipFill>
            <a:blip r:embed="rId51" cstate="print">
              <a:extLst>
                <a:ext uri="{28A0092B-C50C-407E-A947-70E740481C1C}">
                  <a14:useLocalDpi xmlns:a14="http://schemas.microsoft.com/office/drawing/2010/main" xmlns="" val="0"/>
                </a:ext>
              </a:extLst>
            </a:blip>
            <a:srcRect/>
            <a:stretch>
              <a:fillRect/>
            </a:stretch>
          </p:blipFill>
          <p:spPr bwMode="auto">
            <a:xfrm>
              <a:off x="6440488" y="4710113"/>
              <a:ext cx="1120775" cy="1325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 name="Picture 60" descr="MillionDollar51.png"/>
            <p:cNvPicPr>
              <a:picLocks noChangeAspect="1"/>
            </p:cNvPicPr>
            <p:nvPr/>
          </p:nvPicPr>
          <p:blipFill>
            <a:blip r:embed="rId52" cstate="print">
              <a:extLst>
                <a:ext uri="{28A0092B-C50C-407E-A947-70E740481C1C}">
                  <a14:useLocalDpi xmlns:a14="http://schemas.microsoft.com/office/drawing/2010/main" xmlns="" val="0"/>
                </a:ext>
              </a:extLst>
            </a:blip>
            <a:srcRect/>
            <a:stretch>
              <a:fillRect/>
            </a:stretch>
          </p:blipFill>
          <p:spPr bwMode="auto">
            <a:xfrm>
              <a:off x="327025" y="4710113"/>
              <a:ext cx="1120775" cy="1325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2" name="Picture 61" descr="MillionDollar50.png"/>
            <p:cNvPicPr>
              <a:picLocks noChangeAspect="1"/>
            </p:cNvPicPr>
            <p:nvPr/>
          </p:nvPicPr>
          <p:blipFill>
            <a:blip r:embed="rId53" cstate="print">
              <a:extLst>
                <a:ext uri="{28A0092B-C50C-407E-A947-70E740481C1C}">
                  <a14:useLocalDpi xmlns:a14="http://schemas.microsoft.com/office/drawing/2010/main" xmlns="" val="0"/>
                </a:ext>
              </a:extLst>
            </a:blip>
            <a:srcRect/>
            <a:stretch>
              <a:fillRect/>
            </a:stretch>
          </p:blipFill>
          <p:spPr bwMode="auto">
            <a:xfrm>
              <a:off x="5214938" y="1838325"/>
              <a:ext cx="1119187" cy="1325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15096" name="Rectangle 12"/>
          <p:cNvSpPr>
            <a:spLocks noChangeArrowheads="1"/>
          </p:cNvSpPr>
          <p:nvPr/>
        </p:nvSpPr>
        <p:spPr bwMode="auto">
          <a:xfrm>
            <a:off x="-152400" y="5915744"/>
            <a:ext cx="36576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457200"/>
            <a:r>
              <a:rPr lang="zh-TW" altLang="en-US" sz="1400" dirty="0">
                <a:solidFill>
                  <a:srgbClr val="00203F"/>
                </a:solidFill>
                <a:ea typeface="華康儷中黑"/>
                <a:cs typeface="儷黑 Pro"/>
              </a:rPr>
              <a:t>估計總零售利潤</a:t>
            </a:r>
            <a:r>
              <a:rPr lang="en-US" altLang="zh-TW" sz="1400" baseline="30000" dirty="0">
                <a:solidFill>
                  <a:srgbClr val="00203F"/>
                </a:solidFill>
                <a:ea typeface="華康儷中黑"/>
                <a:cs typeface="儷黑 Pro"/>
              </a:rPr>
              <a:t>†</a:t>
            </a:r>
            <a:r>
              <a:rPr lang="en-US" altLang="zh-TW" sz="1400" dirty="0">
                <a:solidFill>
                  <a:srgbClr val="00203F"/>
                </a:solidFill>
                <a:ea typeface="華康儷中黑"/>
                <a:cs typeface="儷黑 Pro"/>
              </a:rPr>
              <a:t>: </a:t>
            </a:r>
            <a:endParaRPr lang="en-US" altLang="zh-TW" sz="1400" dirty="0" smtClean="0">
              <a:solidFill>
                <a:srgbClr val="00203F"/>
              </a:solidFill>
              <a:ea typeface="華康儷中黑"/>
              <a:cs typeface="儷黑 Pro"/>
            </a:endParaRPr>
          </a:p>
          <a:p>
            <a:pPr algn="ctr" defTabSz="457200"/>
            <a:r>
              <a:rPr lang="en-US" altLang="zh-TW" sz="1200" dirty="0" smtClean="0">
                <a:solidFill>
                  <a:srgbClr val="00203F"/>
                </a:solidFill>
                <a:ea typeface="華康儷中黑"/>
                <a:cs typeface="儷黑 Pro"/>
              </a:rPr>
              <a:t>Total estimated retail profits earned:</a:t>
            </a:r>
            <a:endParaRPr lang="en-US" altLang="zh-TW" sz="1200" dirty="0">
              <a:solidFill>
                <a:srgbClr val="00203F"/>
              </a:solidFill>
              <a:ea typeface="華康儷中黑"/>
              <a:cs typeface="儷黑 Pro"/>
            </a:endParaRPr>
          </a:p>
          <a:p>
            <a:pPr algn="ctr" defTabSz="457200"/>
            <a:r>
              <a:rPr lang="en-US" altLang="zh-TW" b="1" dirty="0">
                <a:solidFill>
                  <a:srgbClr val="008FAB"/>
                </a:solidFill>
                <a:ea typeface="華康儷中黑"/>
                <a:cs typeface="儷黑 Pro"/>
              </a:rPr>
              <a:t>US$1,265,058,282</a:t>
            </a:r>
          </a:p>
        </p:txBody>
      </p:sp>
      <p:sp>
        <p:nvSpPr>
          <p:cNvPr id="215097" name="Rectangle 13"/>
          <p:cNvSpPr>
            <a:spLocks noChangeArrowheads="1"/>
          </p:cNvSpPr>
          <p:nvPr/>
        </p:nvSpPr>
        <p:spPr bwMode="auto">
          <a:xfrm>
            <a:off x="3429000" y="5915744"/>
            <a:ext cx="25146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457200"/>
            <a:r>
              <a:rPr lang="zh-TW" altLang="en-US" sz="1400" dirty="0">
                <a:solidFill>
                  <a:srgbClr val="00203F"/>
                </a:solidFill>
                <a:ea typeface="華康儷中黑"/>
                <a:cs typeface="儷黑 Pro"/>
              </a:rPr>
              <a:t>總佣金</a:t>
            </a:r>
            <a:r>
              <a:rPr lang="en-US" altLang="zh-TW" sz="1400" dirty="0">
                <a:solidFill>
                  <a:srgbClr val="00203F"/>
                </a:solidFill>
                <a:ea typeface="華康儷中黑"/>
                <a:cs typeface="儷黑 Pro"/>
              </a:rPr>
              <a:t>: </a:t>
            </a:r>
            <a:endParaRPr lang="en-US" altLang="zh-TW" sz="1400" dirty="0" smtClean="0">
              <a:solidFill>
                <a:srgbClr val="00203F"/>
              </a:solidFill>
              <a:ea typeface="華康儷中黑"/>
              <a:cs typeface="儷黑 Pro"/>
            </a:endParaRPr>
          </a:p>
          <a:p>
            <a:pPr algn="ctr" defTabSz="457200"/>
            <a:r>
              <a:rPr lang="en-US" altLang="zh-TW" sz="1200" dirty="0" smtClean="0">
                <a:solidFill>
                  <a:srgbClr val="00203F"/>
                </a:solidFill>
                <a:ea typeface="華康儷中黑"/>
                <a:cs typeface="儷黑 Pro"/>
              </a:rPr>
              <a:t>Total commissions earned:</a:t>
            </a:r>
            <a:r>
              <a:rPr lang="en-US" altLang="zh-TW" sz="1400" dirty="0">
                <a:solidFill>
                  <a:srgbClr val="00203F"/>
                </a:solidFill>
                <a:ea typeface="華康儷中黑"/>
                <a:cs typeface="儷黑 Pro"/>
              </a:rPr>
              <a:t/>
            </a:r>
            <a:br>
              <a:rPr lang="en-US" altLang="zh-TW" sz="1400" dirty="0">
                <a:solidFill>
                  <a:srgbClr val="00203F"/>
                </a:solidFill>
                <a:ea typeface="華康儷中黑"/>
                <a:cs typeface="儷黑 Pro"/>
              </a:rPr>
            </a:br>
            <a:r>
              <a:rPr lang="en-US" altLang="zh-TW" b="1" dirty="0">
                <a:solidFill>
                  <a:srgbClr val="008FAB"/>
                </a:solidFill>
                <a:ea typeface="華康儷中黑"/>
                <a:cs typeface="儷黑 Pro"/>
              </a:rPr>
              <a:t>US$1,257,468,708</a:t>
            </a:r>
          </a:p>
        </p:txBody>
      </p:sp>
      <p:sp>
        <p:nvSpPr>
          <p:cNvPr id="215098" name="Rectangle 14"/>
          <p:cNvSpPr>
            <a:spLocks noChangeArrowheads="1"/>
          </p:cNvSpPr>
          <p:nvPr/>
        </p:nvSpPr>
        <p:spPr bwMode="auto">
          <a:xfrm>
            <a:off x="6172200" y="5915744"/>
            <a:ext cx="28956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457200"/>
            <a:r>
              <a:rPr lang="zh-TW" altLang="en-US" sz="1400" dirty="0">
                <a:solidFill>
                  <a:srgbClr val="00203F"/>
                </a:solidFill>
                <a:ea typeface="華康儷中黑"/>
                <a:cs typeface="儷黑 Pro"/>
              </a:rPr>
              <a:t>經銷商總收入</a:t>
            </a:r>
            <a:r>
              <a:rPr lang="en-US" altLang="zh-TW" sz="1400" dirty="0" smtClean="0">
                <a:solidFill>
                  <a:srgbClr val="00203F"/>
                </a:solidFill>
                <a:ea typeface="華康儷中黑"/>
                <a:cs typeface="儷黑 Pro"/>
              </a:rPr>
              <a:t>:</a:t>
            </a:r>
          </a:p>
          <a:p>
            <a:pPr algn="ctr" defTabSz="457200"/>
            <a:r>
              <a:rPr lang="en-US" altLang="zh-TW" sz="1200" dirty="0" smtClean="0">
                <a:solidFill>
                  <a:srgbClr val="00203F"/>
                </a:solidFill>
                <a:ea typeface="華康儷中黑"/>
                <a:cs typeface="儷黑 Pro"/>
              </a:rPr>
              <a:t>Total Distributor earnings :</a:t>
            </a:r>
            <a:r>
              <a:rPr lang="en-US" altLang="zh-TW" sz="1400" dirty="0">
                <a:solidFill>
                  <a:srgbClr val="00203F"/>
                </a:solidFill>
                <a:ea typeface="華康儷中黑"/>
                <a:cs typeface="儷黑 Pro"/>
              </a:rPr>
              <a:t/>
            </a:r>
            <a:br>
              <a:rPr lang="en-US" altLang="zh-TW" sz="1400" dirty="0">
                <a:solidFill>
                  <a:srgbClr val="00203F"/>
                </a:solidFill>
                <a:ea typeface="華康儷中黑"/>
                <a:cs typeface="儷黑 Pro"/>
              </a:rPr>
            </a:br>
            <a:r>
              <a:rPr lang="en-US" altLang="zh-TW" b="1" dirty="0">
                <a:solidFill>
                  <a:srgbClr val="008FAB"/>
                </a:solidFill>
                <a:ea typeface="華康儷中黑"/>
                <a:cs typeface="儷黑 Pro"/>
              </a:rPr>
              <a:t>US$2,522,526,990</a:t>
            </a:r>
            <a:r>
              <a:rPr lang="en-US" altLang="zh-TW" baseline="30000" dirty="0">
                <a:solidFill>
                  <a:srgbClr val="306190"/>
                </a:solidFill>
                <a:ea typeface="華康儷中黑"/>
                <a:cs typeface="儷黑 Pro"/>
              </a:rPr>
              <a:t>*</a:t>
            </a:r>
            <a:endParaRPr lang="en-US" altLang="zh-TW" b="1" dirty="0">
              <a:solidFill>
                <a:srgbClr val="306190"/>
              </a:solidFill>
              <a:ea typeface="華康儷中黑"/>
              <a:cs typeface="儷黑 Pro"/>
            </a:endParaRPr>
          </a:p>
        </p:txBody>
      </p:sp>
      <p:sp>
        <p:nvSpPr>
          <p:cNvPr id="215099" name="Rectangle 15"/>
          <p:cNvSpPr>
            <a:spLocks noChangeArrowheads="1"/>
          </p:cNvSpPr>
          <p:nvPr/>
        </p:nvSpPr>
        <p:spPr bwMode="auto">
          <a:xfrm>
            <a:off x="2819400" y="5915744"/>
            <a:ext cx="6858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457200"/>
            <a:r>
              <a:rPr lang="en-US" altLang="zh-TW" sz="4000" b="1">
                <a:solidFill>
                  <a:srgbClr val="008FAB"/>
                </a:solidFill>
                <a:ea typeface="華康儷中黑"/>
                <a:cs typeface="華康儷中黑"/>
              </a:rPr>
              <a:t>+</a:t>
            </a:r>
          </a:p>
        </p:txBody>
      </p:sp>
      <p:sp>
        <p:nvSpPr>
          <p:cNvPr id="215100" name="Rectangle 16"/>
          <p:cNvSpPr>
            <a:spLocks noChangeArrowheads="1"/>
          </p:cNvSpPr>
          <p:nvPr/>
        </p:nvSpPr>
        <p:spPr bwMode="auto">
          <a:xfrm>
            <a:off x="5715000" y="5915744"/>
            <a:ext cx="6858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457200"/>
            <a:r>
              <a:rPr lang="en-US" altLang="zh-TW" sz="4000" b="1">
                <a:solidFill>
                  <a:srgbClr val="008FAB"/>
                </a:solidFill>
                <a:ea typeface="華康儷中黑"/>
                <a:cs typeface="華康儷中黑"/>
              </a:rPr>
              <a:t>=</a:t>
            </a:r>
          </a:p>
        </p:txBody>
      </p:sp>
      <p:sp>
        <p:nvSpPr>
          <p:cNvPr id="215101" name="Rectangle 17"/>
          <p:cNvSpPr>
            <a:spLocks noChangeArrowheads="1"/>
          </p:cNvSpPr>
          <p:nvPr/>
        </p:nvSpPr>
        <p:spPr bwMode="auto">
          <a:xfrm>
            <a:off x="0" y="6654800"/>
            <a:ext cx="9144000" cy="20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457200"/>
            <a:r>
              <a:rPr lang="zh-TW" altLang="en-US" sz="1000" dirty="0">
                <a:solidFill>
                  <a:srgbClr val="00203F"/>
                </a:solidFill>
                <a:ea typeface="華康儷中黑"/>
                <a:cs typeface="儷黑 Pro"/>
              </a:rPr>
              <a:t>*截至</a:t>
            </a:r>
            <a:r>
              <a:rPr lang="en-US" altLang="zh-TW" sz="1000" dirty="0">
                <a:solidFill>
                  <a:srgbClr val="00203F"/>
                </a:solidFill>
                <a:ea typeface="華康儷中黑"/>
                <a:cs typeface="儷黑 Pro"/>
              </a:rPr>
              <a:t>2012</a:t>
            </a:r>
            <a:r>
              <a:rPr lang="zh-TW" altLang="en-US" sz="1000" dirty="0">
                <a:solidFill>
                  <a:srgbClr val="00203F"/>
                </a:solidFill>
                <a:ea typeface="華康儷中黑"/>
                <a:cs typeface="儷黑 Pro"/>
              </a:rPr>
              <a:t>年</a:t>
            </a:r>
            <a:r>
              <a:rPr lang="en-US" altLang="zh-TW" sz="1000" dirty="0">
                <a:solidFill>
                  <a:srgbClr val="00203F"/>
                </a:solidFill>
                <a:ea typeface="華康儷中黑"/>
                <a:cs typeface="儷黑 Pro"/>
              </a:rPr>
              <a:t>3</a:t>
            </a:r>
            <a:r>
              <a:rPr lang="zh-TW" altLang="en-US" sz="1000" dirty="0">
                <a:solidFill>
                  <a:srgbClr val="00203F"/>
                </a:solidFill>
                <a:ea typeface="華康儷中黑"/>
                <a:cs typeface="儷黑 Pro"/>
              </a:rPr>
              <a:t>月</a:t>
            </a:r>
            <a:r>
              <a:rPr lang="en-US" altLang="zh-TW" sz="1000" dirty="0">
                <a:solidFill>
                  <a:srgbClr val="00203F"/>
                </a:solidFill>
                <a:ea typeface="華康儷中黑"/>
                <a:cs typeface="儷黑 Pro"/>
              </a:rPr>
              <a:t>31</a:t>
            </a:r>
            <a:r>
              <a:rPr lang="zh-TW" altLang="en-US" sz="1000" dirty="0">
                <a:solidFill>
                  <a:srgbClr val="00203F"/>
                </a:solidFill>
                <a:ea typeface="華康儷中黑"/>
                <a:cs typeface="儷黑 Pro"/>
              </a:rPr>
              <a:t>日止，估計零售利潤根據建議零售價</a:t>
            </a:r>
            <a:r>
              <a:rPr lang="zh-TW" altLang="en-US" sz="1000" dirty="0" smtClean="0">
                <a:solidFill>
                  <a:srgbClr val="00203F"/>
                </a:solidFill>
                <a:ea typeface="華康儷中黑"/>
                <a:cs typeface="儷黑 Pro"/>
              </a:rPr>
              <a:t>計算 </a:t>
            </a:r>
            <a:r>
              <a:rPr lang="en-US" altLang="zh-TW" sz="1000" dirty="0" smtClean="0">
                <a:solidFill>
                  <a:srgbClr val="00203F"/>
                </a:solidFill>
                <a:ea typeface="華康儷中黑"/>
                <a:cs typeface="儷黑 Pro"/>
              </a:rPr>
              <a:t>As of March 31, 2012, based on suggested retail prices.</a:t>
            </a:r>
            <a:r>
              <a:rPr lang="zh-TW" altLang="en-US" sz="1000" dirty="0" smtClean="0">
                <a:solidFill>
                  <a:srgbClr val="00203F"/>
                </a:solidFill>
                <a:ea typeface="華康儷中黑"/>
                <a:cs typeface="儷黑 Pro"/>
              </a:rPr>
              <a:t> </a:t>
            </a:r>
            <a:endParaRPr lang="zh-TW" altLang="en-US" sz="1000" dirty="0">
              <a:solidFill>
                <a:srgbClr val="00203F"/>
              </a:solidFill>
              <a:ea typeface="華康儷中黑"/>
              <a:cs typeface="儷黑 Pro"/>
            </a:endParaRPr>
          </a:p>
        </p:txBody>
      </p:sp>
      <p:sp>
        <p:nvSpPr>
          <p:cNvPr id="70" name="Rectangle 69"/>
          <p:cNvSpPr/>
          <p:nvPr/>
        </p:nvSpPr>
        <p:spPr>
          <a:xfrm>
            <a:off x="447675" y="476250"/>
            <a:ext cx="8391525" cy="4318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zh-TW" altLang="en-US">
              <a:solidFill>
                <a:srgbClr val="FFFFFF"/>
              </a:solidFill>
            </a:endParaRPr>
          </a:p>
        </p:txBody>
      </p:sp>
      <p:sp>
        <p:nvSpPr>
          <p:cNvPr id="215103" name="Rectangle 68"/>
          <p:cNvSpPr>
            <a:spLocks noChangeArrowheads="1"/>
          </p:cNvSpPr>
          <p:nvPr/>
        </p:nvSpPr>
        <p:spPr bwMode="auto">
          <a:xfrm>
            <a:off x="1587855" y="62646"/>
            <a:ext cx="6196889"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defTabSz="457200"/>
            <a:r>
              <a:rPr lang="zh-TW" altLang="zh-TW" sz="2800" dirty="0">
                <a:solidFill>
                  <a:srgbClr val="0000CC"/>
                </a:solidFill>
                <a:latin typeface="華康儷中黑"/>
                <a:ea typeface="華康儷中黑"/>
                <a:cs typeface="Arial" pitchFamily="34" charset="0"/>
              </a:rPr>
              <a:t>佣金收入超過百萬</a:t>
            </a:r>
            <a:r>
              <a:rPr lang="zh-TW" altLang="zh-TW" sz="2800" dirty="0" smtClean="0">
                <a:solidFill>
                  <a:srgbClr val="0000CC"/>
                </a:solidFill>
                <a:latin typeface="華康儷中黑"/>
                <a:ea typeface="華康儷中黑"/>
                <a:cs typeface="Arial" pitchFamily="34" charset="0"/>
              </a:rPr>
              <a:t>美元</a:t>
            </a:r>
            <a:r>
              <a:rPr lang="en-US" altLang="zh-TW" sz="2800" dirty="0" smtClean="0">
                <a:solidFill>
                  <a:srgbClr val="0000CC"/>
                </a:solidFill>
                <a:latin typeface="華康儷中黑"/>
                <a:ea typeface="華康儷中黑"/>
                <a:cs typeface="Arial" pitchFamily="34" charset="0"/>
              </a:rPr>
              <a:t>  </a:t>
            </a:r>
          </a:p>
          <a:p>
            <a:pPr algn="ctr" defTabSz="457200"/>
            <a:r>
              <a:rPr lang="en-US" altLang="zh-TW" sz="2000" b="1" dirty="0" smtClean="0">
                <a:solidFill>
                  <a:srgbClr val="0000CC"/>
                </a:solidFill>
                <a:latin typeface="+mj-lt"/>
                <a:ea typeface="華康儷中黑"/>
                <a:cs typeface="Arial" pitchFamily="34" charset="0"/>
              </a:rPr>
              <a:t>EARNED OVER ONE MILLION DOLLARS IN COMMISSIONS</a:t>
            </a:r>
            <a:endParaRPr lang="zh-TW" altLang="en-US" sz="2000" b="1" dirty="0">
              <a:solidFill>
                <a:srgbClr val="0000CC"/>
              </a:solidFill>
              <a:latin typeface="華康儷中黑"/>
              <a:ea typeface="華康儷中黑"/>
              <a:cs typeface="Arial" pitchFamily="34" charset="0"/>
            </a:endParaRPr>
          </a:p>
        </p:txBody>
      </p:sp>
      <p:sp>
        <p:nvSpPr>
          <p:cNvPr id="71" name="Title 1"/>
          <p:cNvSpPr>
            <a:spLocks noGrp="1"/>
          </p:cNvSpPr>
          <p:nvPr>
            <p:ph type="title"/>
          </p:nvPr>
        </p:nvSpPr>
        <p:spPr>
          <a:xfrm>
            <a:off x="725673" y="1196752"/>
            <a:ext cx="7921253" cy="575345"/>
          </a:xfrm>
        </p:spPr>
        <p:txBody>
          <a:bodyPr>
            <a:noAutofit/>
          </a:bodyPr>
          <a:lstStyle/>
          <a:p>
            <a:pPr>
              <a:defRPr/>
            </a:pPr>
            <a:r>
              <a:rPr lang="zh-TW" altLang="en-US" sz="2000" dirty="0" smtClean="0">
                <a:solidFill>
                  <a:srgbClr val="FF0000"/>
                </a:solidFill>
                <a:latin typeface="華康儷中黑" pitchFamily="49" charset="-120"/>
                <a:ea typeface="華康儷中黑" pitchFamily="49" charset="-120"/>
              </a:rPr>
              <a:t>成功可以有不同面孔、不同背景、不同個性</a:t>
            </a:r>
            <a:r>
              <a:rPr lang="en-US" altLang="zh-TW" sz="2000" b="1" dirty="0" smtClean="0">
                <a:solidFill>
                  <a:srgbClr val="FF0000"/>
                </a:solidFill>
                <a:latin typeface="華康儷中黑"/>
                <a:ea typeface="微軟正黑體" pitchFamily="34" charset="-120"/>
              </a:rPr>
              <a:t/>
            </a:r>
            <a:br>
              <a:rPr lang="en-US" altLang="zh-TW" sz="2000" b="1" dirty="0" smtClean="0">
                <a:solidFill>
                  <a:srgbClr val="FF0000"/>
                </a:solidFill>
                <a:latin typeface="華康儷中黑"/>
                <a:ea typeface="微軟正黑體" pitchFamily="34" charset="-120"/>
              </a:rPr>
            </a:br>
            <a:r>
              <a:rPr lang="en-US" altLang="zh-TW" sz="2000" b="1" dirty="0" smtClean="0">
                <a:solidFill>
                  <a:srgbClr val="FF0000"/>
                </a:solidFill>
              </a:rPr>
              <a:t>People with</a:t>
            </a:r>
            <a:r>
              <a:rPr lang="en-US" altLang="zh-HK" sz="2000" b="1" dirty="0" smtClean="0">
                <a:solidFill>
                  <a:srgbClr val="FF0000"/>
                </a:solidFill>
              </a:rPr>
              <a:t> </a:t>
            </a:r>
            <a:r>
              <a:rPr lang="en-US" altLang="zh-HK" sz="2000" b="1" dirty="0">
                <a:solidFill>
                  <a:srgbClr val="FF0000"/>
                </a:solidFill>
              </a:rPr>
              <a:t>different faces, different </a:t>
            </a:r>
            <a:r>
              <a:rPr lang="en-US" altLang="zh-HK" sz="2000" b="1" dirty="0" smtClean="0">
                <a:solidFill>
                  <a:srgbClr val="FF0000"/>
                </a:solidFill>
              </a:rPr>
              <a:t>backgrounds and different personalities can succeed</a:t>
            </a:r>
            <a:r>
              <a:rPr lang="en-US" altLang="zh-TW" sz="2000" b="1" dirty="0" smtClean="0">
                <a:solidFill>
                  <a:srgbClr val="FF0000"/>
                </a:solidFill>
                <a:latin typeface="華康儷中黑"/>
                <a:ea typeface="微軟正黑體" pitchFamily="34" charset="-120"/>
              </a:rPr>
              <a:t/>
            </a:r>
            <a:br>
              <a:rPr lang="en-US" altLang="zh-TW" sz="2000" b="1" dirty="0" smtClean="0">
                <a:solidFill>
                  <a:srgbClr val="FF0000"/>
                </a:solidFill>
                <a:latin typeface="華康儷中黑"/>
                <a:ea typeface="微軟正黑體" pitchFamily="34" charset="-120"/>
              </a:rPr>
            </a:br>
            <a:endParaRPr lang="zh-TW" altLang="en-US" sz="2000" b="1" dirty="0">
              <a:solidFill>
                <a:srgbClr val="FF0000"/>
              </a:solidFill>
              <a:latin typeface="華康儷中黑"/>
              <a:ea typeface="微軟正黑體" pitchFamily="34" charset="-120"/>
            </a:endParaRPr>
          </a:p>
        </p:txBody>
      </p:sp>
    </p:spTree>
    <p:extLst>
      <p:ext uri="{BB962C8B-B14F-4D97-AF65-F5344CB8AC3E}">
        <p14:creationId xmlns:p14="http://schemas.microsoft.com/office/powerpoint/2010/main" xmlns="" val="420815919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stretch>
            <a:fillRect/>
          </a:stretch>
        </p:blipFill>
        <p:spPr>
          <a:xfrm>
            <a:off x="-152400" y="2286000"/>
            <a:ext cx="1857311" cy="1752600"/>
          </a:xfrm>
          <a:prstGeom prst="rect">
            <a:avLst/>
          </a:prstGeom>
        </p:spPr>
      </p:pic>
      <p:pic>
        <p:nvPicPr>
          <p:cNvPr id="6" name="Picture 5"/>
          <p:cNvPicPr>
            <a:picLocks noChangeAspect="1"/>
          </p:cNvPicPr>
          <p:nvPr/>
        </p:nvPicPr>
        <p:blipFill>
          <a:blip r:embed="rId3" cstate="print"/>
          <a:stretch>
            <a:fillRect/>
          </a:stretch>
        </p:blipFill>
        <p:spPr>
          <a:xfrm>
            <a:off x="2057400" y="1143000"/>
            <a:ext cx="1219200" cy="1228225"/>
          </a:xfrm>
          <a:prstGeom prst="rect">
            <a:avLst/>
          </a:prstGeom>
        </p:spPr>
      </p:pic>
      <p:sp>
        <p:nvSpPr>
          <p:cNvPr id="7" name="TextBox 6"/>
          <p:cNvSpPr txBox="1"/>
          <p:nvPr/>
        </p:nvSpPr>
        <p:spPr>
          <a:xfrm>
            <a:off x="5105400" y="3835400"/>
            <a:ext cx="1143000" cy="646331"/>
          </a:xfrm>
          <a:prstGeom prst="rect">
            <a:avLst/>
          </a:prstGeom>
          <a:noFill/>
        </p:spPr>
        <p:txBody>
          <a:bodyPr wrap="square" rtlCol="0">
            <a:spAutoFit/>
          </a:bodyPr>
          <a:lstStyle/>
          <a:p>
            <a:pPr algn="ctr"/>
            <a:r>
              <a:rPr lang="en-US" dirty="0">
                <a:solidFill>
                  <a:prstClr val="black"/>
                </a:solidFill>
              </a:rPr>
              <a:t>ma</a:t>
            </a:r>
          </a:p>
          <a:p>
            <a:pPr algn="ctr"/>
            <a:r>
              <a:rPr lang="en-US" dirty="0">
                <a:solidFill>
                  <a:prstClr val="black"/>
                </a:solidFill>
              </a:rPr>
              <a:t>cashback</a:t>
            </a:r>
          </a:p>
        </p:txBody>
      </p:sp>
      <p:sp>
        <p:nvSpPr>
          <p:cNvPr id="9" name="TextBox 8"/>
          <p:cNvSpPr txBox="1"/>
          <p:nvPr/>
        </p:nvSpPr>
        <p:spPr>
          <a:xfrm>
            <a:off x="0" y="0"/>
            <a:ext cx="2147543" cy="584776"/>
          </a:xfrm>
          <a:prstGeom prst="rect">
            <a:avLst/>
          </a:prstGeom>
          <a:noFill/>
        </p:spPr>
        <p:txBody>
          <a:bodyPr wrap="none" rtlCol="0">
            <a:spAutoFit/>
          </a:bodyPr>
          <a:lstStyle/>
          <a:p>
            <a:r>
              <a:rPr lang="en-US" sz="3200" b="1" dirty="0">
                <a:solidFill>
                  <a:prstClr val="white"/>
                </a:solidFill>
              </a:rPr>
              <a:t>SHOP.COM</a:t>
            </a:r>
          </a:p>
        </p:txBody>
      </p:sp>
      <p:pic>
        <p:nvPicPr>
          <p:cNvPr id="4" name="Picture 3" descr="Slide79.pdf"/>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99392"/>
            <a:ext cx="9296400" cy="6972300"/>
          </a:xfrm>
          <a:prstGeom prst="rect">
            <a:avLst/>
          </a:prstGeom>
        </p:spPr>
      </p:pic>
      <p:pic>
        <p:nvPicPr>
          <p:cNvPr id="2" name="Picture 1"/>
          <p:cNvPicPr>
            <a:picLocks noChangeAspect="1"/>
          </p:cNvPicPr>
          <p:nvPr/>
        </p:nvPicPr>
        <p:blipFill>
          <a:blip r:embed="rId5" cstate="print"/>
          <a:stretch>
            <a:fillRect/>
          </a:stretch>
        </p:blipFill>
        <p:spPr>
          <a:xfrm>
            <a:off x="2743200" y="2844800"/>
            <a:ext cx="1295400" cy="1333966"/>
          </a:xfrm>
          <a:prstGeom prst="rect">
            <a:avLst/>
          </a:prstGeom>
        </p:spPr>
      </p:pic>
      <p:pic>
        <p:nvPicPr>
          <p:cNvPr id="11" name="Picture 10"/>
          <p:cNvPicPr>
            <a:picLocks noChangeAspect="1"/>
          </p:cNvPicPr>
          <p:nvPr/>
        </p:nvPicPr>
        <p:blipFill>
          <a:blip r:embed="rId5" cstate="print"/>
          <a:stretch>
            <a:fillRect/>
          </a:stretch>
        </p:blipFill>
        <p:spPr>
          <a:xfrm>
            <a:off x="7848600" y="5524034"/>
            <a:ext cx="1295400" cy="1333966"/>
          </a:xfrm>
          <a:prstGeom prst="rect">
            <a:avLst/>
          </a:prstGeom>
        </p:spPr>
      </p:pic>
      <p:pic>
        <p:nvPicPr>
          <p:cNvPr id="8" name="Picture 7"/>
          <p:cNvPicPr>
            <a:picLocks noChangeAspect="1"/>
          </p:cNvPicPr>
          <p:nvPr/>
        </p:nvPicPr>
        <p:blipFill>
          <a:blip r:embed="rId6" cstate="print"/>
          <a:stretch>
            <a:fillRect/>
          </a:stretch>
        </p:blipFill>
        <p:spPr>
          <a:xfrm>
            <a:off x="0" y="4940300"/>
            <a:ext cx="1193800" cy="2065398"/>
          </a:xfrm>
          <a:prstGeom prst="rect">
            <a:avLst/>
          </a:prstGeom>
        </p:spPr>
      </p:pic>
      <p:pic>
        <p:nvPicPr>
          <p:cNvPr id="13" name="Picture 12"/>
          <p:cNvPicPr>
            <a:picLocks noChangeAspect="1"/>
          </p:cNvPicPr>
          <p:nvPr/>
        </p:nvPicPr>
        <p:blipFill>
          <a:blip r:embed="rId6" cstate="print"/>
          <a:stretch>
            <a:fillRect/>
          </a:stretch>
        </p:blipFill>
        <p:spPr>
          <a:xfrm>
            <a:off x="6019800" y="3822700"/>
            <a:ext cx="1041400" cy="1625600"/>
          </a:xfrm>
          <a:prstGeom prst="rect">
            <a:avLst/>
          </a:prstGeom>
        </p:spPr>
      </p:pic>
      <p:sp>
        <p:nvSpPr>
          <p:cNvPr id="14" name="TextBox 13"/>
          <p:cNvSpPr txBox="1"/>
          <p:nvPr/>
        </p:nvSpPr>
        <p:spPr>
          <a:xfrm>
            <a:off x="3446486" y="1261209"/>
            <a:ext cx="4437882" cy="1015663"/>
          </a:xfrm>
          <a:prstGeom prst="rect">
            <a:avLst/>
          </a:prstGeom>
          <a:noFill/>
          <a:scene3d>
            <a:camera prst="orthographicFront">
              <a:rot lat="0" lon="0" rev="20100000"/>
            </a:camera>
            <a:lightRig rig="threePt" dir="t"/>
          </a:scene3d>
        </p:spPr>
        <p:txBody>
          <a:bodyPr wrap="none" rtlCol="0">
            <a:spAutoFit/>
          </a:bodyPr>
          <a:lstStyle/>
          <a:p>
            <a:pPr algn="ctr"/>
            <a:r>
              <a:rPr lang="zh-TW" altLang="en-US" sz="3600" dirty="0">
                <a:solidFill>
                  <a:schemeClr val="bg1"/>
                </a:solidFill>
                <a:effectLst>
                  <a:outerShdw blurRad="38100" dist="38100" dir="2700000" algn="tl">
                    <a:srgbClr val="000000">
                      <a:alpha val="43137"/>
                    </a:srgbClr>
                  </a:outerShdw>
                </a:effectLst>
                <a:latin typeface="華康儷中黑" pitchFamily="49" charset="-120"/>
                <a:ea typeface="華康儷中黑" pitchFamily="49" charset="-120"/>
              </a:rPr>
              <a:t>轉換支出成為收入</a:t>
            </a:r>
            <a:endParaRPr lang="en-US" altLang="zh-HK" sz="3600" dirty="0">
              <a:solidFill>
                <a:schemeClr val="bg1"/>
              </a:solidFill>
              <a:effectLst>
                <a:outerShdw blurRad="38100" dist="38100" dir="2700000" algn="tl">
                  <a:srgbClr val="000000">
                    <a:alpha val="43137"/>
                  </a:srgbClr>
                </a:outerShdw>
              </a:effectLst>
              <a:latin typeface="華康儷中黑" pitchFamily="49" charset="-120"/>
              <a:ea typeface="華康儷中黑" pitchFamily="49" charset="-120"/>
            </a:endParaRPr>
          </a:p>
          <a:p>
            <a:pPr algn="ctr"/>
            <a:r>
              <a:rPr lang="en-US" altLang="zh-HK" sz="2400" b="1" dirty="0">
                <a:solidFill>
                  <a:schemeClr val="bg1"/>
                </a:solidFill>
                <a:effectLst>
                  <a:outerShdw blurRad="38100" dist="38100" dir="2700000" algn="tl">
                    <a:srgbClr val="000000">
                      <a:alpha val="43137"/>
                    </a:srgbClr>
                  </a:outerShdw>
                </a:effectLst>
                <a:latin typeface="Calibri" pitchFamily="34" charset="0"/>
              </a:rPr>
              <a:t>Converting Spending Into Earning</a:t>
            </a:r>
          </a:p>
        </p:txBody>
      </p:sp>
      <p:pic>
        <p:nvPicPr>
          <p:cNvPr id="15" name="Picture 14"/>
          <p:cNvPicPr>
            <a:picLocks noChangeAspect="1"/>
          </p:cNvPicPr>
          <p:nvPr/>
        </p:nvPicPr>
        <p:blipFill>
          <a:blip r:embed="rId7" cstate="print"/>
          <a:stretch>
            <a:fillRect/>
          </a:stretch>
        </p:blipFill>
        <p:spPr>
          <a:xfrm>
            <a:off x="7366000" y="6007100"/>
            <a:ext cx="457200" cy="585321"/>
          </a:xfrm>
          <a:prstGeom prst="rect">
            <a:avLst/>
          </a:prstGeom>
        </p:spPr>
      </p:pic>
      <p:pic>
        <p:nvPicPr>
          <p:cNvPr id="16" name="Picture 15"/>
          <p:cNvPicPr>
            <a:picLocks noChangeAspect="1"/>
          </p:cNvPicPr>
          <p:nvPr/>
        </p:nvPicPr>
        <p:blipFill>
          <a:blip r:embed="rId7" cstate="print"/>
          <a:stretch>
            <a:fillRect/>
          </a:stretch>
        </p:blipFill>
        <p:spPr>
          <a:xfrm>
            <a:off x="1892300" y="2362200"/>
            <a:ext cx="457200" cy="585321"/>
          </a:xfrm>
          <a:prstGeom prst="rect">
            <a:avLst/>
          </a:prstGeom>
        </p:spPr>
      </p:pic>
    </p:spTree>
    <p:extLst>
      <p:ext uri="{BB962C8B-B14F-4D97-AF65-F5344CB8AC3E}">
        <p14:creationId xmlns:p14="http://schemas.microsoft.com/office/powerpoint/2010/main" xmlns="" val="77719948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11560" y="-27384"/>
            <a:ext cx="7859216" cy="1836204"/>
          </a:xfrm>
        </p:spPr>
        <p:txBody>
          <a:bodyPr>
            <a:normAutofit/>
          </a:bodyPr>
          <a:lstStyle/>
          <a:p>
            <a:r>
              <a:rPr lang="zh-TW" altLang="en-US" sz="3600" dirty="0" smtClean="0">
                <a:solidFill>
                  <a:srgbClr val="0070C0"/>
                </a:solidFill>
                <a:latin typeface="+mn-lt"/>
                <a:ea typeface="華康儷中黑" pitchFamily="49" charset="-120"/>
              </a:rPr>
              <a:t>美安</a:t>
            </a:r>
            <a:r>
              <a:rPr lang="en-US" altLang="zh-TW" sz="3600" dirty="0" smtClean="0">
                <a:solidFill>
                  <a:srgbClr val="0070C0"/>
                </a:solidFill>
                <a:latin typeface="+mn-lt"/>
                <a:ea typeface="華康儷中黑" pitchFamily="49" charset="-120"/>
              </a:rPr>
              <a:t>4</a:t>
            </a:r>
            <a:r>
              <a:rPr lang="zh-TW" altLang="en-US" sz="3600" dirty="0" smtClean="0">
                <a:solidFill>
                  <a:srgbClr val="0070C0"/>
                </a:solidFill>
                <a:latin typeface="+mn-lt"/>
                <a:ea typeface="華康儷中黑" pitchFamily="49" charset="-120"/>
              </a:rPr>
              <a:t>大基石</a:t>
            </a:r>
            <a:r>
              <a:rPr lang="en-US" altLang="zh-TW" sz="3600" b="1" dirty="0" smtClean="0">
                <a:solidFill>
                  <a:srgbClr val="0070C0"/>
                </a:solidFill>
                <a:latin typeface="微軟正黑體" pitchFamily="34" charset="-120"/>
                <a:ea typeface="華康儷中黑"/>
              </a:rPr>
              <a:t/>
            </a:r>
            <a:br>
              <a:rPr lang="en-US" altLang="zh-TW" sz="3600" b="1" dirty="0" smtClean="0">
                <a:solidFill>
                  <a:srgbClr val="0070C0"/>
                </a:solidFill>
                <a:latin typeface="微軟正黑體" pitchFamily="34" charset="-120"/>
                <a:ea typeface="華康儷中黑"/>
              </a:rPr>
            </a:br>
            <a:r>
              <a:rPr lang="en-US" altLang="zh-TW" sz="2800" b="1" dirty="0" smtClean="0">
                <a:solidFill>
                  <a:srgbClr val="0070C0"/>
                </a:solidFill>
                <a:ea typeface="Arial Unicode MS" pitchFamily="34" charset="-120"/>
                <a:cs typeface="Arial Unicode MS" pitchFamily="34" charset="-120"/>
              </a:rPr>
              <a:t>MA 4 Cornerstones</a:t>
            </a:r>
            <a:br>
              <a:rPr lang="en-US" altLang="zh-TW" sz="2800" b="1" dirty="0" smtClean="0">
                <a:solidFill>
                  <a:srgbClr val="0070C0"/>
                </a:solidFill>
                <a:ea typeface="Arial Unicode MS" pitchFamily="34" charset="-120"/>
                <a:cs typeface="Arial Unicode MS" pitchFamily="34" charset="-120"/>
              </a:rPr>
            </a:br>
            <a:endParaRPr lang="zh-HK" altLang="en-US" sz="2800" b="1" dirty="0">
              <a:solidFill>
                <a:srgbClr val="0070C0"/>
              </a:solidFill>
              <a:ea typeface="Arial Unicode MS" pitchFamily="34" charset="-120"/>
              <a:cs typeface="Arial Unicode MS" pitchFamily="34" charset="-120"/>
            </a:endParaRPr>
          </a:p>
        </p:txBody>
      </p:sp>
      <p:sp>
        <p:nvSpPr>
          <p:cNvPr id="5" name="文字方塊 4"/>
          <p:cNvSpPr txBox="1"/>
          <p:nvPr/>
        </p:nvSpPr>
        <p:spPr>
          <a:xfrm>
            <a:off x="3075676" y="4739002"/>
            <a:ext cx="2999475" cy="369332"/>
          </a:xfrm>
          <a:prstGeom prst="rect">
            <a:avLst/>
          </a:prstGeom>
          <a:noFill/>
        </p:spPr>
        <p:txBody>
          <a:bodyPr wrap="none" rtlCol="0">
            <a:spAutoFit/>
          </a:bodyPr>
          <a:lstStyle/>
          <a:p>
            <a:pPr algn="ctr"/>
            <a:r>
              <a:rPr lang="en-US" altLang="zh-HK" b="1" dirty="0" smtClean="0">
                <a:solidFill>
                  <a:srgbClr val="3333FF"/>
                </a:solidFill>
                <a:latin typeface="Calibri" pitchFamily="34" charset="0"/>
                <a:ea typeface="Arial Unicode MS" pitchFamily="34" charset="-120"/>
                <a:cs typeface="Arial Unicode MS" pitchFamily="34" charset="-120"/>
              </a:rPr>
              <a:t>hk.shop.com/</a:t>
            </a:r>
            <a:r>
              <a:rPr lang="en-US" altLang="zh-HK" b="1" dirty="0" err="1" smtClean="0">
                <a:solidFill>
                  <a:srgbClr val="3333FF"/>
                </a:solidFill>
                <a:latin typeface="Calibri" pitchFamily="34" charset="0"/>
                <a:ea typeface="Arial Unicode MS" pitchFamily="34" charset="-120"/>
                <a:cs typeface="Arial Unicode MS" pitchFamily="34" charset="-120"/>
              </a:rPr>
              <a:t>youronlineshop</a:t>
            </a:r>
            <a:endParaRPr lang="zh-HK" altLang="en-US" b="1" dirty="0">
              <a:solidFill>
                <a:srgbClr val="3333FF"/>
              </a:solidFill>
              <a:latin typeface="Calibri" pitchFamily="34" charset="0"/>
              <a:ea typeface="Arial Unicode MS" pitchFamily="34" charset="-120"/>
              <a:cs typeface="Arial Unicode MS" pitchFamily="34" charset="-120"/>
            </a:endParaRPr>
          </a:p>
        </p:txBody>
      </p:sp>
      <p:sp>
        <p:nvSpPr>
          <p:cNvPr id="6" name="文字方塊 5"/>
          <p:cNvSpPr txBox="1"/>
          <p:nvPr/>
        </p:nvSpPr>
        <p:spPr>
          <a:xfrm>
            <a:off x="3084963" y="5027034"/>
            <a:ext cx="2892587" cy="369332"/>
          </a:xfrm>
          <a:prstGeom prst="rect">
            <a:avLst/>
          </a:prstGeom>
          <a:noFill/>
        </p:spPr>
        <p:txBody>
          <a:bodyPr wrap="none" rtlCol="0">
            <a:spAutoFit/>
          </a:bodyPr>
          <a:lstStyle/>
          <a:p>
            <a:pPr algn="ctr"/>
            <a:r>
              <a:rPr lang="en-US" altLang="zh-HK" b="1" dirty="0" smtClean="0">
                <a:solidFill>
                  <a:srgbClr val="3333FF"/>
                </a:solidFill>
                <a:latin typeface="Calibri" pitchFamily="34" charset="0"/>
                <a:ea typeface="華康儷中黑" pitchFamily="49" charset="-120"/>
                <a:cs typeface="Arial Unicode MS" pitchFamily="34" charset="-120"/>
              </a:rPr>
              <a:t>hk.shop.com/</a:t>
            </a:r>
            <a:r>
              <a:rPr lang="zh-TW" altLang="en-US" dirty="0" smtClean="0">
                <a:solidFill>
                  <a:srgbClr val="3333FF"/>
                </a:solidFill>
                <a:latin typeface="Calibri" pitchFamily="34" charset="0"/>
                <a:ea typeface="華康儷中黑" pitchFamily="49" charset="-120"/>
                <a:cs typeface="Arial Unicode MS" pitchFamily="34" charset="-120"/>
              </a:rPr>
              <a:t>你的網上商店</a:t>
            </a:r>
            <a:endParaRPr lang="zh-HK" altLang="en-US" dirty="0">
              <a:solidFill>
                <a:srgbClr val="3333FF"/>
              </a:solidFill>
              <a:latin typeface="Calibri" pitchFamily="34" charset="0"/>
              <a:ea typeface="華康儷中黑" pitchFamily="49" charset="-120"/>
              <a:cs typeface="Arial Unicode MS" pitchFamily="34" charset="-120"/>
            </a:endParaRPr>
          </a:p>
        </p:txBody>
      </p:sp>
      <p:cxnSp>
        <p:nvCxnSpPr>
          <p:cNvPr id="8" name="直線單箭頭接點 7"/>
          <p:cNvCxnSpPr/>
          <p:nvPr/>
        </p:nvCxnSpPr>
        <p:spPr>
          <a:xfrm flipV="1">
            <a:off x="5724128" y="2636912"/>
            <a:ext cx="648072" cy="42047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直線單箭頭接點 9"/>
          <p:cNvCxnSpPr/>
          <p:nvPr/>
        </p:nvCxnSpPr>
        <p:spPr>
          <a:xfrm flipH="1" flipV="1">
            <a:off x="2560217" y="2660494"/>
            <a:ext cx="720080" cy="3848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直線單箭頭接點 12"/>
          <p:cNvCxnSpPr/>
          <p:nvPr/>
        </p:nvCxnSpPr>
        <p:spPr>
          <a:xfrm>
            <a:off x="5469855" y="4222160"/>
            <a:ext cx="81724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直線單箭頭接點 15"/>
          <p:cNvCxnSpPr/>
          <p:nvPr/>
        </p:nvCxnSpPr>
        <p:spPr>
          <a:xfrm flipH="1">
            <a:off x="2560217" y="4341642"/>
            <a:ext cx="792088" cy="33771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6044327" y="1205769"/>
            <a:ext cx="2880000" cy="136815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lnSpc>
                <a:spcPts val="1800"/>
              </a:lnSpc>
              <a:spcBef>
                <a:spcPts val="600"/>
              </a:spcBef>
              <a:spcAft>
                <a:spcPts val="1800"/>
              </a:spcAft>
            </a:pPr>
            <a:endParaRPr lang="en-US" altLang="zh-TW" sz="2000" b="1" dirty="0" smtClean="0">
              <a:solidFill>
                <a:schemeClr val="bg1"/>
              </a:solidFill>
              <a:latin typeface="微軟正黑體" pitchFamily="34" charset="-120"/>
              <a:ea typeface="微軟正黑體" pitchFamily="34" charset="-120"/>
            </a:endParaRPr>
          </a:p>
          <a:p>
            <a:pPr algn="ctr">
              <a:lnSpc>
                <a:spcPts val="1800"/>
              </a:lnSpc>
              <a:spcBef>
                <a:spcPts val="600"/>
              </a:spcBef>
              <a:spcAft>
                <a:spcPts val="1800"/>
              </a:spcAft>
            </a:pPr>
            <a:r>
              <a:rPr lang="zh-TW" altLang="en-US" sz="2000" dirty="0" smtClean="0">
                <a:solidFill>
                  <a:schemeClr val="bg1"/>
                </a:solidFill>
                <a:latin typeface="微軟正黑體" pitchFamily="34" charset="-120"/>
                <a:ea typeface="華康儷中黑"/>
              </a:rPr>
              <a:t>產品代理</a:t>
            </a:r>
            <a:r>
              <a:rPr lang="en-US" altLang="zh-TW" sz="2000" dirty="0" smtClean="0">
                <a:solidFill>
                  <a:schemeClr val="bg1"/>
                </a:solidFill>
                <a:latin typeface="微軟正黑體" pitchFamily="34" charset="-120"/>
                <a:ea typeface="華康儷中黑"/>
              </a:rPr>
              <a:t>/</a:t>
            </a:r>
            <a:r>
              <a:rPr lang="zh-TW" altLang="en-US" sz="2000" dirty="0" smtClean="0">
                <a:solidFill>
                  <a:schemeClr val="bg1"/>
                </a:solidFill>
                <a:latin typeface="微軟正黑體" pitchFamily="34" charset="-120"/>
                <a:ea typeface="華康儷中黑"/>
              </a:rPr>
              <a:t>互聯網銷售</a:t>
            </a:r>
            <a:r>
              <a:rPr lang="en-US" altLang="zh-TW" b="1" dirty="0" smtClean="0">
                <a:solidFill>
                  <a:schemeClr val="bg1"/>
                </a:solidFill>
                <a:latin typeface="+mj-lt"/>
                <a:ea typeface="Arial Unicode MS" pitchFamily="34" charset="-120"/>
                <a:cs typeface="Arial Unicode MS" pitchFamily="34" charset="-120"/>
              </a:rPr>
              <a:t>Product Brokering / Internet Marketing</a:t>
            </a:r>
          </a:p>
          <a:p>
            <a:pPr algn="ctr">
              <a:lnSpc>
                <a:spcPts val="1800"/>
              </a:lnSpc>
              <a:spcBef>
                <a:spcPts val="600"/>
              </a:spcBef>
              <a:spcAft>
                <a:spcPts val="1800"/>
              </a:spcAft>
            </a:pPr>
            <a:endParaRPr lang="zh-HK" altLang="en-US" b="1" dirty="0">
              <a:solidFill>
                <a:schemeClr val="bg1"/>
              </a:solidFill>
              <a:latin typeface="微軟正黑體" pitchFamily="34" charset="-120"/>
              <a:ea typeface="微軟正黑體" pitchFamily="34" charset="-120"/>
            </a:endParaRPr>
          </a:p>
        </p:txBody>
      </p:sp>
      <p:sp>
        <p:nvSpPr>
          <p:cNvPr id="18" name="矩形 17"/>
          <p:cNvSpPr/>
          <p:nvPr/>
        </p:nvSpPr>
        <p:spPr>
          <a:xfrm>
            <a:off x="6196017" y="4753410"/>
            <a:ext cx="2880000" cy="136815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lnSpc>
                <a:spcPts val="1800"/>
              </a:lnSpc>
              <a:spcBef>
                <a:spcPts val="600"/>
              </a:spcBef>
              <a:spcAft>
                <a:spcPts val="1800"/>
              </a:spcAft>
            </a:pPr>
            <a:r>
              <a:rPr lang="en-US" altLang="zh-TW" sz="2000" dirty="0" smtClean="0">
                <a:solidFill>
                  <a:schemeClr val="bg1"/>
                </a:solidFill>
                <a:latin typeface="Calibri" pitchFamily="34" charset="0"/>
                <a:ea typeface="華康儷中黑"/>
              </a:rPr>
              <a:t>1</a:t>
            </a:r>
            <a:r>
              <a:rPr lang="zh-TW" altLang="en-US" sz="2000" dirty="0" smtClean="0">
                <a:solidFill>
                  <a:schemeClr val="bg1"/>
                </a:solidFill>
                <a:latin typeface="Calibri" pitchFamily="34" charset="0"/>
                <a:ea typeface="華康儷中黑"/>
              </a:rPr>
              <a:t> 對 </a:t>
            </a:r>
            <a:r>
              <a:rPr lang="en-US" altLang="zh-TW" sz="2000" dirty="0" smtClean="0">
                <a:solidFill>
                  <a:schemeClr val="bg1"/>
                </a:solidFill>
                <a:latin typeface="Calibri" pitchFamily="34" charset="0"/>
                <a:ea typeface="華康儷中黑"/>
              </a:rPr>
              <a:t>1</a:t>
            </a:r>
            <a:r>
              <a:rPr lang="zh-TW" altLang="en-US" sz="2000" dirty="0" smtClean="0">
                <a:solidFill>
                  <a:schemeClr val="bg1"/>
                </a:solidFill>
                <a:latin typeface="Calibri" pitchFamily="34" charset="0"/>
                <a:ea typeface="華康儷中黑"/>
              </a:rPr>
              <a:t> 行銷</a:t>
            </a:r>
            <a:r>
              <a:rPr lang="en-US" altLang="zh-TW" sz="2000" dirty="0" smtClean="0">
                <a:solidFill>
                  <a:schemeClr val="bg1"/>
                </a:solidFill>
                <a:latin typeface="Calibri" pitchFamily="34" charset="0"/>
                <a:ea typeface="華康儷中黑"/>
              </a:rPr>
              <a:t>/</a:t>
            </a:r>
            <a:r>
              <a:rPr lang="zh-TW" altLang="en-US" sz="2000" dirty="0" smtClean="0">
                <a:solidFill>
                  <a:schemeClr val="bg1"/>
                </a:solidFill>
                <a:latin typeface="Calibri" pitchFamily="34" charset="0"/>
                <a:ea typeface="華康儷中黑"/>
              </a:rPr>
              <a:t>社交購物</a:t>
            </a:r>
            <a:r>
              <a:rPr lang="en-US" altLang="zh-HK" b="1" dirty="0" smtClean="0">
                <a:solidFill>
                  <a:schemeClr val="bg1"/>
                </a:solidFill>
                <a:latin typeface="+mj-lt"/>
                <a:ea typeface="Arial Unicode MS" pitchFamily="34" charset="-120"/>
                <a:cs typeface="Arial Unicode MS" pitchFamily="34" charset="-120"/>
              </a:rPr>
              <a:t>One-to-One Marketing &amp;   Social Shopping</a:t>
            </a:r>
            <a:endParaRPr lang="zh-HK" altLang="en-US" b="1" dirty="0">
              <a:solidFill>
                <a:schemeClr val="bg1"/>
              </a:solidFill>
              <a:latin typeface="+mj-lt"/>
              <a:ea typeface="Arial Unicode MS" pitchFamily="34" charset="-120"/>
              <a:cs typeface="Arial Unicode MS" pitchFamily="34" charset="-120"/>
            </a:endParaRPr>
          </a:p>
        </p:txBody>
      </p:sp>
      <p:sp>
        <p:nvSpPr>
          <p:cNvPr id="19" name="矩形 18"/>
          <p:cNvSpPr/>
          <p:nvPr/>
        </p:nvSpPr>
        <p:spPr>
          <a:xfrm>
            <a:off x="179512" y="4736719"/>
            <a:ext cx="2880000" cy="136815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lnSpc>
                <a:spcPts val="1800"/>
              </a:lnSpc>
              <a:spcBef>
                <a:spcPts val="600"/>
              </a:spcBef>
              <a:spcAft>
                <a:spcPts val="1800"/>
              </a:spcAft>
            </a:pPr>
            <a:r>
              <a:rPr lang="zh-TW" altLang="en-US" sz="2000" dirty="0" smtClean="0">
                <a:solidFill>
                  <a:schemeClr val="bg1"/>
                </a:solidFill>
                <a:latin typeface="微軟正黑體" pitchFamily="34" charset="-120"/>
                <a:ea typeface="華康儷中黑"/>
              </a:rPr>
              <a:t>超連鎖</a:t>
            </a:r>
            <a:r>
              <a:rPr lang="zh-TW" altLang="en-US" sz="2000" dirty="0" smtClean="0">
                <a:solidFill>
                  <a:schemeClr val="bg1"/>
                </a:solidFill>
                <a:latin typeface="Calibri"/>
                <a:ea typeface="華康儷中黑"/>
              </a:rPr>
              <a:t>™</a:t>
            </a:r>
            <a:r>
              <a:rPr lang="zh-TW" altLang="en-US" sz="2000" dirty="0" smtClean="0">
                <a:solidFill>
                  <a:schemeClr val="bg1"/>
                </a:solidFill>
                <a:latin typeface="微軟正黑體" pitchFamily="34" charset="-120"/>
                <a:ea typeface="華康儷中黑"/>
              </a:rPr>
              <a:t>事業發展系統</a:t>
            </a:r>
            <a:r>
              <a:rPr lang="en-US" altLang="zh-TW" b="1" dirty="0" smtClean="0">
                <a:solidFill>
                  <a:schemeClr val="bg1"/>
                </a:solidFill>
                <a:latin typeface="+mj-lt"/>
                <a:ea typeface="Arial Unicode MS" pitchFamily="34" charset="-120"/>
                <a:cs typeface="Arial Unicode MS" pitchFamily="34" charset="-120"/>
              </a:rPr>
              <a:t>UnFranchise</a:t>
            </a:r>
            <a:r>
              <a:rPr lang="en-US" altLang="zh-TW" b="1" dirty="0" smtClean="0">
                <a:solidFill>
                  <a:schemeClr val="bg1"/>
                </a:solidFill>
                <a:latin typeface="Calibri"/>
                <a:ea typeface="Arial Unicode MS" pitchFamily="34" charset="-120"/>
                <a:cs typeface="Arial Unicode MS" pitchFamily="34" charset="-120"/>
              </a:rPr>
              <a:t>™</a:t>
            </a:r>
            <a:r>
              <a:rPr lang="en-US" altLang="zh-TW" b="1" dirty="0" smtClean="0">
                <a:solidFill>
                  <a:schemeClr val="bg1"/>
                </a:solidFill>
                <a:latin typeface="+mj-lt"/>
                <a:ea typeface="Arial Unicode MS" pitchFamily="34" charset="-120"/>
                <a:cs typeface="Arial Unicode MS" pitchFamily="34" charset="-120"/>
              </a:rPr>
              <a:t> System</a:t>
            </a:r>
            <a:endParaRPr lang="zh-HK" altLang="en-US" b="1" dirty="0">
              <a:solidFill>
                <a:schemeClr val="bg1"/>
              </a:solidFill>
              <a:latin typeface="+mj-lt"/>
              <a:ea typeface="Arial Unicode MS" pitchFamily="34" charset="-120"/>
              <a:cs typeface="Arial Unicode MS" pitchFamily="34" charset="-120"/>
            </a:endParaRPr>
          </a:p>
        </p:txBody>
      </p:sp>
      <p:sp>
        <p:nvSpPr>
          <p:cNvPr id="20" name="矩形 19"/>
          <p:cNvSpPr/>
          <p:nvPr/>
        </p:nvSpPr>
        <p:spPr>
          <a:xfrm>
            <a:off x="251520" y="1196752"/>
            <a:ext cx="2880000" cy="136815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lnSpc>
                <a:spcPts val="1800"/>
              </a:lnSpc>
              <a:spcBef>
                <a:spcPts val="600"/>
              </a:spcBef>
              <a:spcAft>
                <a:spcPts val="1800"/>
              </a:spcAft>
            </a:pPr>
            <a:r>
              <a:rPr lang="zh-TW" altLang="en-US" sz="2000" dirty="0" smtClean="0">
                <a:solidFill>
                  <a:schemeClr val="bg1"/>
                </a:solidFill>
                <a:latin typeface="微軟正黑體" pitchFamily="34" charset="-120"/>
                <a:ea typeface="華康儷中黑"/>
              </a:rPr>
              <a:t>管理業績紅利計劃</a:t>
            </a:r>
            <a:r>
              <a:rPr lang="en-US" altLang="zh-HK" b="1" dirty="0" smtClean="0">
                <a:solidFill>
                  <a:schemeClr val="bg1"/>
                </a:solidFill>
                <a:latin typeface="+mj-lt"/>
                <a:ea typeface="Arial Unicode MS" pitchFamily="34" charset="-120"/>
                <a:cs typeface="Arial Unicode MS" pitchFamily="34" charset="-120"/>
              </a:rPr>
              <a:t>Management Performance Compensation Plan</a:t>
            </a:r>
            <a:endParaRPr lang="zh-HK" altLang="en-US" b="1" dirty="0">
              <a:solidFill>
                <a:schemeClr val="bg1"/>
              </a:solidFill>
              <a:latin typeface="+mj-lt"/>
              <a:ea typeface="Arial Unicode MS" pitchFamily="34" charset="-120"/>
              <a:cs typeface="Arial Unicode MS" pitchFamily="34" charset="-120"/>
            </a:endParaRPr>
          </a:p>
        </p:txBody>
      </p:sp>
      <p:pic>
        <p:nvPicPr>
          <p:cNvPr id="4" name="Picture 29"/>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3437166" y="1679120"/>
            <a:ext cx="2289520" cy="2931585"/>
          </a:xfrm>
          <a:prstGeom prst="rect">
            <a:avLst/>
          </a:prstGeom>
          <a:ln w="6350">
            <a:solidFill>
              <a:schemeClr val="tx1"/>
            </a:solidFill>
          </a:ln>
          <a:effectLst>
            <a:glow rad="101600">
              <a:schemeClr val="accent5">
                <a:satMod val="175000"/>
                <a:alpha val="40000"/>
              </a:schemeClr>
            </a:glow>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318924696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22313" y="2276872"/>
            <a:ext cx="7772400" cy="1362075"/>
          </a:xfrm>
        </p:spPr>
        <p:txBody>
          <a:bodyPr>
            <a:normAutofit fontScale="90000"/>
          </a:bodyPr>
          <a:lstStyle/>
          <a:p>
            <a:pPr algn="ctr"/>
            <a:r>
              <a:rPr lang="zh-TW" altLang="en-US" sz="8000" b="0" dirty="0" smtClean="0">
                <a:effectLst>
                  <a:outerShdw blurRad="38100" dist="38100" dir="2700000" algn="tl">
                    <a:srgbClr val="000000">
                      <a:alpha val="43137"/>
                    </a:srgbClr>
                  </a:outerShdw>
                </a:effectLst>
                <a:latin typeface="華康儷中黑" pitchFamily="49" charset="-120"/>
                <a:ea typeface="華康儷中黑" pitchFamily="49" charset="-120"/>
              </a:rPr>
              <a:t>夢想</a:t>
            </a:r>
            <a:r>
              <a:rPr lang="en-US" altLang="zh-TW" sz="8000" dirty="0" smtClean="0">
                <a:effectLst>
                  <a:outerShdw blurRad="38100" dist="38100" dir="2700000" algn="tl">
                    <a:srgbClr val="000000">
                      <a:alpha val="43137"/>
                    </a:srgbClr>
                  </a:outerShdw>
                </a:effectLst>
                <a:latin typeface="華康儷中黑" pitchFamily="49" charset="-120"/>
                <a:ea typeface="華康儷中黑" pitchFamily="49" charset="-120"/>
              </a:rPr>
              <a:t/>
            </a:r>
            <a:br>
              <a:rPr lang="en-US" altLang="zh-TW" sz="8000" dirty="0" smtClean="0">
                <a:effectLst>
                  <a:outerShdw blurRad="38100" dist="38100" dir="2700000" algn="tl">
                    <a:srgbClr val="000000">
                      <a:alpha val="43137"/>
                    </a:srgbClr>
                  </a:outerShdw>
                </a:effectLst>
                <a:latin typeface="華康儷中黑" pitchFamily="49" charset="-120"/>
                <a:ea typeface="華康儷中黑" pitchFamily="49" charset="-120"/>
              </a:rPr>
            </a:br>
            <a:r>
              <a:rPr lang="en-US" altLang="zh-TW" sz="8000" dirty="0" smtClean="0">
                <a:effectLst>
                  <a:outerShdw blurRad="38100" dist="38100" dir="2700000" algn="tl">
                    <a:srgbClr val="000000">
                      <a:alpha val="43137"/>
                    </a:srgbClr>
                  </a:outerShdw>
                </a:effectLst>
                <a:latin typeface="+mn-lt"/>
                <a:ea typeface="華康儷中黑" pitchFamily="49" charset="-120"/>
              </a:rPr>
              <a:t>Dream</a:t>
            </a:r>
            <a:endParaRPr lang="en-US" sz="8000" dirty="0">
              <a:effectLst>
                <a:outerShdw blurRad="38100" dist="38100" dir="2700000" algn="tl">
                  <a:srgbClr val="000000">
                    <a:alpha val="43137"/>
                  </a:srgbClr>
                </a:outerShdw>
              </a:effectLst>
              <a:latin typeface="+mn-lt"/>
              <a:ea typeface="華康儷中黑" pitchFamily="49" charset="-12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HK" altLang="en-US"/>
          </a:p>
        </p:txBody>
      </p:sp>
      <p:pic>
        <p:nvPicPr>
          <p:cNvPr id="6146" name="Picture 2" descr="C:\Users\User\Desktop\1378459381-3954687101.jp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675456"/>
            <a:ext cx="9144000" cy="6853821"/>
          </a:xfrm>
          <a:prstGeom prst="rect">
            <a:avLst/>
          </a:prstGeom>
          <a:ln>
            <a:noFill/>
          </a:ln>
          <a:effectLst>
            <a:outerShdw blurRad="292100" dist="139700" dir="2700000" algn="tl" rotWithShape="0">
              <a:srgbClr val="333333">
                <a:alpha val="65000"/>
              </a:srgbClr>
            </a:outerShdw>
            <a:reflection blurRad="6350" stA="52000" endA="300" endPos="35000" dir="5400000" sy="-100000" algn="bl" rotWithShape="0"/>
          </a:effectLst>
          <a:extLst>
            <a:ext uri="{909E8E84-426E-40DD-AFC4-6F175D3DCCD1}">
              <a14:hiddenFill xmlns:a14="http://schemas.microsoft.com/office/drawing/2010/main" xmlns="">
                <a:solidFill>
                  <a:srgbClr val="FFFFFF"/>
                </a:solidFill>
              </a14:hiddenFill>
            </a:ext>
          </a:extLst>
        </p:spPr>
      </p:pic>
      <p:sp>
        <p:nvSpPr>
          <p:cNvPr id="4" name="文字方塊 3"/>
          <p:cNvSpPr txBox="1"/>
          <p:nvPr/>
        </p:nvSpPr>
        <p:spPr>
          <a:xfrm>
            <a:off x="-36512" y="6279703"/>
            <a:ext cx="9180512" cy="430887"/>
          </a:xfrm>
          <a:prstGeom prst="rect">
            <a:avLst/>
          </a:prstGeom>
          <a:noFill/>
        </p:spPr>
        <p:txBody>
          <a:bodyPr wrap="square" rtlCol="0">
            <a:spAutoFit/>
          </a:bodyPr>
          <a:lstStyle/>
          <a:p>
            <a:pPr algn="ctr"/>
            <a:r>
              <a:rPr lang="en-US" altLang="zh-HK" sz="2200" b="1" dirty="0" smtClean="0">
                <a:effectLst>
                  <a:outerShdw blurRad="38100" dist="38100" dir="2700000" algn="tl">
                    <a:srgbClr val="000000">
                      <a:alpha val="43137"/>
                    </a:srgbClr>
                  </a:outerShdw>
                </a:effectLst>
              </a:rPr>
              <a:t>What’s the </a:t>
            </a:r>
            <a:r>
              <a:rPr lang="en-US" altLang="zh-HK" sz="2200" b="1" dirty="0">
                <a:effectLst>
                  <a:outerShdw blurRad="38100" dist="38100" dir="2700000" algn="tl">
                    <a:srgbClr val="000000">
                      <a:alpha val="43137"/>
                    </a:srgbClr>
                  </a:outerShdw>
                </a:effectLst>
              </a:rPr>
              <a:t>difference </a:t>
            </a:r>
            <a:r>
              <a:rPr lang="en-US" altLang="zh-HK" sz="2200" b="1" dirty="0" smtClean="0">
                <a:effectLst>
                  <a:outerShdw blurRad="38100" dist="38100" dir="2700000" algn="tl">
                    <a:srgbClr val="000000">
                      <a:alpha val="43137"/>
                    </a:srgbClr>
                  </a:outerShdw>
                </a:effectLst>
              </a:rPr>
              <a:t>between a man without a dream and salted fish?!</a:t>
            </a:r>
            <a:endParaRPr lang="zh-HK" altLang="en-US" sz="2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59106937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HK" altLang="en-US"/>
          </a:p>
        </p:txBody>
      </p:sp>
      <p:pic>
        <p:nvPicPr>
          <p:cNvPr id="8194" name="Picture 2" descr="C:\Users\User\Desktop\dont_let_your_dream_fly_away_by_pitodabest-d38gy0e.jpg"/>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252"/>
            <a:ext cx="10992501" cy="6957392"/>
          </a:xfrm>
          <a:prstGeom prst="rect">
            <a:avLst/>
          </a:prstGeom>
          <a:noFill/>
          <a:extLst>
            <a:ext uri="{909E8E84-426E-40DD-AFC4-6F175D3DCCD1}">
              <a14:hiddenFill xmlns:a14="http://schemas.microsoft.com/office/drawing/2010/main" xmlns="">
                <a:solidFill>
                  <a:srgbClr val="FFFFFF"/>
                </a:solidFill>
              </a14:hiddenFill>
            </a:ext>
          </a:extLst>
        </p:spPr>
      </p:pic>
      <p:sp>
        <p:nvSpPr>
          <p:cNvPr id="4" name="文字方塊 3"/>
          <p:cNvSpPr txBox="1"/>
          <p:nvPr/>
        </p:nvSpPr>
        <p:spPr>
          <a:xfrm>
            <a:off x="3347864" y="2132856"/>
            <a:ext cx="4523033" cy="1938992"/>
          </a:xfrm>
          <a:prstGeom prst="rect">
            <a:avLst/>
          </a:prstGeom>
          <a:noFill/>
        </p:spPr>
        <p:txBody>
          <a:bodyPr wrap="none" rtlCol="0">
            <a:spAutoFit/>
          </a:bodyPr>
          <a:lstStyle/>
          <a:p>
            <a:r>
              <a:rPr lang="zh-TW" altLang="en-US" sz="3200" dirty="0">
                <a:solidFill>
                  <a:schemeClr val="bg1"/>
                </a:solidFill>
                <a:effectLst>
                  <a:outerShdw blurRad="38100" dist="38100" dir="2700000" algn="tl">
                    <a:srgbClr val="000000">
                      <a:alpha val="43137"/>
                    </a:srgbClr>
                  </a:outerShdw>
                </a:effectLst>
                <a:latin typeface="Calibri" pitchFamily="34" charset="0"/>
                <a:ea typeface="華康儷中黑" pitchFamily="49" charset="-120"/>
              </a:rPr>
              <a:t>夢想不會逃走 </a:t>
            </a:r>
            <a:r>
              <a:rPr lang="zh-TW" altLang="en-US" sz="3200" dirty="0" smtClean="0">
                <a:solidFill>
                  <a:schemeClr val="bg1"/>
                </a:solidFill>
                <a:effectLst>
                  <a:outerShdw blurRad="38100" dist="38100" dir="2700000" algn="tl">
                    <a:srgbClr val="000000">
                      <a:alpha val="43137"/>
                    </a:srgbClr>
                  </a:outerShdw>
                </a:effectLst>
                <a:latin typeface="Calibri" pitchFamily="34" charset="0"/>
                <a:ea typeface="華康儷中黑" pitchFamily="49" charset="-120"/>
              </a:rPr>
              <a:t>，</a:t>
            </a:r>
            <a:endParaRPr lang="en-US" altLang="zh-TW" sz="3200" dirty="0" smtClean="0">
              <a:solidFill>
                <a:schemeClr val="bg1"/>
              </a:solidFill>
              <a:effectLst>
                <a:outerShdw blurRad="38100" dist="38100" dir="2700000" algn="tl">
                  <a:srgbClr val="000000">
                    <a:alpha val="43137"/>
                  </a:srgbClr>
                </a:outerShdw>
              </a:effectLst>
              <a:latin typeface="Calibri" pitchFamily="34" charset="0"/>
              <a:ea typeface="華康儷中黑" pitchFamily="49" charset="-120"/>
            </a:endParaRPr>
          </a:p>
          <a:p>
            <a:r>
              <a:rPr lang="zh-TW" altLang="en-US" sz="3200" dirty="0" smtClean="0">
                <a:solidFill>
                  <a:schemeClr val="bg1"/>
                </a:solidFill>
                <a:effectLst>
                  <a:outerShdw blurRad="38100" dist="38100" dir="2700000" algn="tl">
                    <a:srgbClr val="000000">
                      <a:alpha val="43137"/>
                    </a:srgbClr>
                  </a:outerShdw>
                </a:effectLst>
                <a:latin typeface="Calibri" pitchFamily="34" charset="0"/>
                <a:ea typeface="華康儷中黑" pitchFamily="49" charset="-120"/>
              </a:rPr>
              <a:t>逃走</a:t>
            </a:r>
            <a:r>
              <a:rPr lang="zh-TW" altLang="en-US" sz="3200" dirty="0">
                <a:solidFill>
                  <a:schemeClr val="bg1"/>
                </a:solidFill>
                <a:effectLst>
                  <a:outerShdw blurRad="38100" dist="38100" dir="2700000" algn="tl">
                    <a:srgbClr val="000000">
                      <a:alpha val="43137"/>
                    </a:srgbClr>
                  </a:outerShdw>
                </a:effectLst>
                <a:latin typeface="Calibri" pitchFamily="34" charset="0"/>
                <a:ea typeface="華康儷中黑" pitchFamily="49" charset="-120"/>
              </a:rPr>
              <a:t>的往往只是自己</a:t>
            </a:r>
            <a:r>
              <a:rPr lang="zh-TW" altLang="en-US" sz="3200" dirty="0" smtClean="0">
                <a:solidFill>
                  <a:schemeClr val="bg1"/>
                </a:solidFill>
                <a:effectLst>
                  <a:outerShdw blurRad="38100" dist="38100" dir="2700000" algn="tl">
                    <a:srgbClr val="000000">
                      <a:alpha val="43137"/>
                    </a:srgbClr>
                  </a:outerShdw>
                </a:effectLst>
                <a:latin typeface="Calibri" pitchFamily="34" charset="0"/>
                <a:ea typeface="華康儷中黑" pitchFamily="49" charset="-120"/>
              </a:rPr>
              <a:t>。</a:t>
            </a:r>
            <a:endParaRPr lang="en-US" altLang="zh-TW" sz="3200" dirty="0" smtClean="0">
              <a:solidFill>
                <a:schemeClr val="bg1"/>
              </a:solidFill>
              <a:effectLst>
                <a:outerShdw blurRad="38100" dist="38100" dir="2700000" algn="tl">
                  <a:srgbClr val="000000">
                    <a:alpha val="43137"/>
                  </a:srgbClr>
                </a:outerShdw>
              </a:effectLst>
              <a:latin typeface="Calibri" pitchFamily="34" charset="0"/>
              <a:ea typeface="華康儷中黑" pitchFamily="49" charset="-120"/>
            </a:endParaRPr>
          </a:p>
          <a:p>
            <a:r>
              <a:rPr lang="en-US" altLang="zh-HK" sz="2800" b="1" dirty="0" smtClean="0">
                <a:solidFill>
                  <a:schemeClr val="bg1"/>
                </a:solidFill>
                <a:effectLst>
                  <a:outerShdw blurRad="38100" dist="38100" dir="2700000" algn="tl">
                    <a:srgbClr val="000000">
                      <a:alpha val="43137"/>
                    </a:srgbClr>
                  </a:outerShdw>
                </a:effectLst>
                <a:latin typeface="Calibri" pitchFamily="34" charset="0"/>
                <a:ea typeface="華康儷中黑" pitchFamily="49" charset="-120"/>
              </a:rPr>
              <a:t>Dreams do not escape. </a:t>
            </a:r>
          </a:p>
          <a:p>
            <a:r>
              <a:rPr lang="en-US" altLang="zh-HK" sz="2800" b="1" dirty="0" smtClean="0">
                <a:solidFill>
                  <a:schemeClr val="bg1"/>
                </a:solidFill>
                <a:effectLst>
                  <a:outerShdw blurRad="38100" dist="38100" dir="2700000" algn="tl">
                    <a:srgbClr val="000000">
                      <a:alpha val="43137"/>
                    </a:srgbClr>
                  </a:outerShdw>
                </a:effectLst>
                <a:latin typeface="Calibri" pitchFamily="34" charset="0"/>
                <a:ea typeface="華康儷中黑" pitchFamily="49" charset="-120"/>
              </a:rPr>
              <a:t>It is always you who escapes.</a:t>
            </a:r>
            <a:endParaRPr lang="en-US" altLang="zh-TW" sz="2800" b="1" dirty="0" smtClean="0">
              <a:solidFill>
                <a:schemeClr val="bg1"/>
              </a:solidFill>
              <a:effectLst>
                <a:outerShdw blurRad="38100" dist="38100" dir="2700000" algn="tl">
                  <a:srgbClr val="000000">
                    <a:alpha val="43137"/>
                  </a:srgbClr>
                </a:outerShdw>
              </a:effectLst>
              <a:latin typeface="Calibri" pitchFamily="34" charset="0"/>
              <a:ea typeface="華康儷中黑" pitchFamily="49" charset="-120"/>
            </a:endParaRPr>
          </a:p>
        </p:txBody>
      </p:sp>
    </p:spTree>
    <p:extLst>
      <p:ext uri="{BB962C8B-B14F-4D97-AF65-F5344CB8AC3E}">
        <p14:creationId xmlns:p14="http://schemas.microsoft.com/office/powerpoint/2010/main" xmlns="" val="258602728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User\Desktop\1345466570_Igiveupkitty_xlarge.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87624" y="1944127"/>
            <a:ext cx="3312368" cy="3312368"/>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9" name="文字方塊 8"/>
          <p:cNvSpPr txBox="1"/>
          <p:nvPr/>
        </p:nvSpPr>
        <p:spPr>
          <a:xfrm>
            <a:off x="1224136" y="630560"/>
            <a:ext cx="6588224" cy="1015663"/>
          </a:xfrm>
          <a:prstGeom prst="rect">
            <a:avLst/>
          </a:prstGeom>
          <a:noFill/>
        </p:spPr>
        <p:txBody>
          <a:bodyPr wrap="square" rtlCol="0">
            <a:spAutoFit/>
          </a:bodyPr>
          <a:lstStyle/>
          <a:p>
            <a:r>
              <a:rPr lang="zh-TW" altLang="en-US" sz="2000" dirty="0" smtClean="0">
                <a:latin typeface="Calibri" pitchFamily="34" charset="0"/>
                <a:ea typeface="華康儷中黑" pitchFamily="49" charset="-120"/>
              </a:rPr>
              <a:t>轉工超過</a:t>
            </a:r>
            <a:r>
              <a:rPr lang="zh-TW" altLang="en-US" sz="2000" dirty="0">
                <a:latin typeface="Calibri" pitchFamily="34" charset="0"/>
                <a:ea typeface="華康儷中黑" pitchFamily="49" charset="-120"/>
              </a:rPr>
              <a:t> </a:t>
            </a:r>
            <a:r>
              <a:rPr lang="en-US" altLang="zh-TW" sz="2000" dirty="0" smtClean="0">
                <a:latin typeface="Calibri" pitchFamily="34" charset="0"/>
                <a:ea typeface="華康儷中黑" pitchFamily="49" charset="-120"/>
              </a:rPr>
              <a:t>40</a:t>
            </a:r>
            <a:r>
              <a:rPr lang="zh-TW" altLang="en-US" sz="2000" dirty="0" smtClean="0">
                <a:latin typeface="Calibri" pitchFamily="34" charset="0"/>
                <a:ea typeface="華康儷中黑" pitchFamily="49" charset="-120"/>
              </a:rPr>
              <a:t> 份</a:t>
            </a:r>
            <a:endParaRPr lang="en-US" altLang="zh-TW" sz="2000" dirty="0" smtClean="0">
              <a:latin typeface="Calibri" pitchFamily="34" charset="0"/>
              <a:ea typeface="華康儷中黑" pitchFamily="49" charset="-120"/>
            </a:endParaRPr>
          </a:p>
          <a:p>
            <a:r>
              <a:rPr lang="zh-TW" altLang="en-US" sz="2000" dirty="0" smtClean="0">
                <a:latin typeface="Calibri" pitchFamily="34" charset="0"/>
                <a:ea typeface="華康儷中黑" pitchFamily="49" charset="-120"/>
              </a:rPr>
              <a:t>轉</a:t>
            </a:r>
            <a:r>
              <a:rPr lang="zh-TW" altLang="en-US" sz="2000" dirty="0">
                <a:latin typeface="Calibri" pitchFamily="34" charset="0"/>
                <a:ea typeface="華康儷中黑" pitchFamily="49" charset="-120"/>
              </a:rPr>
              <a:t>行業超過</a:t>
            </a:r>
            <a:r>
              <a:rPr lang="en-US" altLang="zh-TW" sz="2000" dirty="0" smtClean="0">
                <a:latin typeface="Calibri" pitchFamily="34" charset="0"/>
                <a:ea typeface="華康儷中黑" pitchFamily="49" charset="-120"/>
              </a:rPr>
              <a:t>15</a:t>
            </a:r>
            <a:r>
              <a:rPr lang="zh-TW" altLang="en-US" sz="2000" dirty="0" smtClean="0">
                <a:latin typeface="Calibri" pitchFamily="34" charset="0"/>
                <a:ea typeface="華康儷中黑" pitchFamily="49" charset="-120"/>
              </a:rPr>
              <a:t> 個</a:t>
            </a:r>
            <a:endParaRPr lang="en-US" altLang="zh-TW" sz="2000" dirty="0" smtClean="0">
              <a:latin typeface="Calibri" pitchFamily="34" charset="0"/>
              <a:ea typeface="華康儷中黑" pitchFamily="49" charset="-120"/>
            </a:endParaRPr>
          </a:p>
          <a:p>
            <a:r>
              <a:rPr lang="zh-TW" altLang="en-US" sz="2000" dirty="0" smtClean="0">
                <a:latin typeface="Calibri" pitchFamily="34" charset="0"/>
                <a:ea typeface="華康儷中黑" pitchFamily="49" charset="-120"/>
              </a:rPr>
              <a:t>最長</a:t>
            </a:r>
            <a:r>
              <a:rPr lang="en-US" altLang="zh-TW" sz="2000" dirty="0" smtClean="0">
                <a:latin typeface="Calibri" pitchFamily="34" charset="0"/>
                <a:ea typeface="華康儷中黑" pitchFamily="49" charset="-120"/>
              </a:rPr>
              <a:t>1</a:t>
            </a:r>
            <a:r>
              <a:rPr lang="zh-TW" altLang="en-US" sz="2000" dirty="0" smtClean="0">
                <a:latin typeface="Calibri" pitchFamily="34" charset="0"/>
                <a:ea typeface="華康儷中黑" pitchFamily="49" charset="-120"/>
              </a:rPr>
              <a:t>份工作 </a:t>
            </a:r>
            <a:r>
              <a:rPr lang="en-US" altLang="zh-TW" sz="2000" dirty="0" smtClean="0">
                <a:latin typeface="Calibri" pitchFamily="34" charset="0"/>
                <a:ea typeface="華康儷中黑" pitchFamily="49" charset="-120"/>
              </a:rPr>
              <a:t>2</a:t>
            </a:r>
            <a:r>
              <a:rPr lang="zh-TW" altLang="en-US" sz="2000" dirty="0" smtClean="0">
                <a:latin typeface="Calibri" pitchFamily="34" charset="0"/>
                <a:ea typeface="華康儷中黑" pitchFamily="49" charset="-120"/>
              </a:rPr>
              <a:t> 年多</a:t>
            </a:r>
            <a:endParaRPr lang="zh-HK" altLang="en-US" sz="2000" b="1" dirty="0">
              <a:latin typeface="Calibri" pitchFamily="34" charset="0"/>
              <a:ea typeface="華康儷中黑" pitchFamily="49" charset="-120"/>
            </a:endParaRPr>
          </a:p>
        </p:txBody>
      </p:sp>
      <p:pic>
        <p:nvPicPr>
          <p:cNvPr id="2050" name="Picture 2" descr="C:\Users\User\Desktop\Searching-on-ladder.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211960" y="3168263"/>
            <a:ext cx="4033062" cy="2952328"/>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5" name="文字方塊 8"/>
          <p:cNvSpPr txBox="1"/>
          <p:nvPr/>
        </p:nvSpPr>
        <p:spPr>
          <a:xfrm>
            <a:off x="4283968" y="620688"/>
            <a:ext cx="6588224" cy="1323439"/>
          </a:xfrm>
          <a:prstGeom prst="rect">
            <a:avLst/>
          </a:prstGeom>
          <a:noFill/>
        </p:spPr>
        <p:txBody>
          <a:bodyPr wrap="square" rtlCol="0">
            <a:spAutoFit/>
          </a:bodyPr>
          <a:lstStyle/>
          <a:p>
            <a:r>
              <a:rPr lang="zh-TW" altLang="en-US" sz="2000" dirty="0" smtClean="0">
                <a:latin typeface="Calibri" pitchFamily="34" charset="0"/>
                <a:ea typeface="華康儷中黑" pitchFamily="49" charset="-120"/>
              </a:rPr>
              <a:t> </a:t>
            </a:r>
            <a:r>
              <a:rPr lang="en-US" altLang="zh-TW" sz="2000" b="1" dirty="0" smtClean="0">
                <a:latin typeface="Calibri" pitchFamily="34" charset="0"/>
                <a:ea typeface="華康儷中黑" pitchFamily="49" charset="-120"/>
              </a:rPr>
              <a:t>Changed </a:t>
            </a:r>
            <a:r>
              <a:rPr lang="en-US" altLang="zh-TW" sz="2000" b="1" dirty="0">
                <a:latin typeface="Calibri" pitchFamily="34" charset="0"/>
                <a:ea typeface="華康儷中黑" pitchFamily="49" charset="-120"/>
              </a:rPr>
              <a:t>more </a:t>
            </a:r>
            <a:r>
              <a:rPr lang="en-US" altLang="zh-TW" sz="2000" b="1" dirty="0" smtClean="0">
                <a:latin typeface="Calibri" pitchFamily="34" charset="0"/>
                <a:ea typeface="華康儷中黑" pitchFamily="49" charset="-120"/>
              </a:rPr>
              <a:t>than 40 jobs</a:t>
            </a:r>
          </a:p>
          <a:p>
            <a:r>
              <a:rPr lang="en-US" altLang="zh-TW" sz="2000" b="1" dirty="0" smtClean="0">
                <a:latin typeface="Calibri" pitchFamily="34" charset="0"/>
                <a:ea typeface="華康儷中黑" pitchFamily="49" charset="-120"/>
              </a:rPr>
              <a:t>Worked in more than 15 industries</a:t>
            </a:r>
          </a:p>
          <a:p>
            <a:r>
              <a:rPr lang="en-US" altLang="zh-TW" sz="2000" b="1" dirty="0" smtClean="0">
                <a:latin typeface="Calibri" pitchFamily="34" charset="0"/>
                <a:ea typeface="華康儷中黑" pitchFamily="49" charset="-120"/>
              </a:rPr>
              <a:t>Longest </a:t>
            </a:r>
            <a:r>
              <a:rPr lang="en-US" altLang="zh-TW" sz="2000" b="1" dirty="0">
                <a:latin typeface="Calibri" pitchFamily="34" charset="0"/>
                <a:ea typeface="華康儷中黑" pitchFamily="49" charset="-120"/>
              </a:rPr>
              <a:t>job: 2 years</a:t>
            </a:r>
            <a:endParaRPr lang="zh-HK" altLang="en-US" sz="2000" b="1" dirty="0">
              <a:latin typeface="Calibri" pitchFamily="34" charset="0"/>
              <a:ea typeface="華康儷中黑" pitchFamily="49" charset="-120"/>
            </a:endParaRPr>
          </a:p>
          <a:p>
            <a:endParaRPr lang="zh-HK" altLang="en-US" sz="2000" b="1" dirty="0">
              <a:latin typeface="Calibri" pitchFamily="34" charset="0"/>
              <a:ea typeface="華康儷中黑" pitchFamily="49" charset="-120"/>
            </a:endParaRPr>
          </a:p>
        </p:txBody>
      </p:sp>
    </p:spTree>
    <p:extLst>
      <p:ext uri="{BB962C8B-B14F-4D97-AF65-F5344CB8AC3E}">
        <p14:creationId xmlns:p14="http://schemas.microsoft.com/office/powerpoint/2010/main" xmlns="" val="65760312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46856" y="53752"/>
            <a:ext cx="8229600" cy="1143000"/>
          </a:xfrm>
        </p:spPr>
        <p:txBody>
          <a:bodyPr>
            <a:normAutofit/>
          </a:bodyPr>
          <a:lstStyle/>
          <a:p>
            <a:pPr>
              <a:tabLst>
                <a:tab pos="3490913" algn="l"/>
              </a:tabLst>
            </a:pPr>
            <a:r>
              <a:rPr lang="zh-TW" altLang="en-US" sz="3600" dirty="0" smtClean="0">
                <a:latin typeface="華康儷中黑" pitchFamily="49" charset="-120"/>
                <a:ea typeface="華康儷中黑" pitchFamily="49" charset="-120"/>
              </a:rPr>
              <a:t>過去的我</a:t>
            </a:r>
            <a:r>
              <a:rPr lang="en-US" altLang="zh-TW" sz="3600" dirty="0" smtClean="0">
                <a:latin typeface="華康儷中黑"/>
              </a:rPr>
              <a:t/>
            </a:r>
            <a:br>
              <a:rPr lang="en-US" altLang="zh-TW" sz="3600" dirty="0" smtClean="0">
                <a:latin typeface="華康儷中黑"/>
              </a:rPr>
            </a:br>
            <a:r>
              <a:rPr lang="en-US" altLang="zh-TW" sz="2800" b="1" dirty="0" smtClean="0"/>
              <a:t>The Old Me</a:t>
            </a:r>
            <a:endParaRPr lang="zh-HK" altLang="en-US" sz="2800" b="1" dirty="0"/>
          </a:p>
        </p:txBody>
      </p:sp>
      <p:sp>
        <p:nvSpPr>
          <p:cNvPr id="5" name="文字方塊 4"/>
          <p:cNvSpPr txBox="1"/>
          <p:nvPr/>
        </p:nvSpPr>
        <p:spPr>
          <a:xfrm>
            <a:off x="179512" y="1766249"/>
            <a:ext cx="2520280" cy="954107"/>
          </a:xfrm>
          <a:prstGeom prst="rect">
            <a:avLst/>
          </a:prstGeom>
          <a:noFill/>
        </p:spPr>
        <p:txBody>
          <a:bodyPr wrap="square" rtlCol="0">
            <a:spAutoFit/>
          </a:bodyPr>
          <a:lstStyle/>
          <a:p>
            <a:r>
              <a:rPr lang="en-US" altLang="zh-TW" sz="2800" b="1" dirty="0" smtClean="0">
                <a:latin typeface="Calibri" pitchFamily="34" charset="0"/>
                <a:ea typeface="華康儷中黑" pitchFamily="49" charset="-120"/>
              </a:rPr>
              <a:t>1)</a:t>
            </a:r>
            <a:r>
              <a:rPr lang="zh-TW" altLang="en-US" sz="2800" b="1" dirty="0" smtClean="0">
                <a:latin typeface="Calibri" pitchFamily="34" charset="0"/>
                <a:ea typeface="華康儷中黑" pitchFamily="49" charset="-120"/>
              </a:rPr>
              <a:t>  </a:t>
            </a:r>
            <a:r>
              <a:rPr lang="zh-TW" altLang="en-US" sz="2800" dirty="0" smtClean="0">
                <a:latin typeface="Calibri" pitchFamily="34" charset="0"/>
                <a:ea typeface="華康儷中黑" pitchFamily="49" charset="-120"/>
              </a:rPr>
              <a:t>率直 </a:t>
            </a:r>
            <a:endParaRPr lang="en-US" altLang="zh-TW" sz="2800" dirty="0" smtClean="0">
              <a:latin typeface="Calibri" pitchFamily="34" charset="0"/>
              <a:ea typeface="華康儷中黑" pitchFamily="49" charset="-120"/>
            </a:endParaRPr>
          </a:p>
          <a:p>
            <a:pPr>
              <a:tabLst>
                <a:tab pos="457200" algn="l"/>
                <a:tab pos="731520" algn="l"/>
              </a:tabLst>
            </a:pPr>
            <a:r>
              <a:rPr lang="en-US" altLang="zh-HK" sz="2800" b="1" dirty="0">
                <a:latin typeface="Calibri" pitchFamily="34" charset="0"/>
                <a:ea typeface="華康儷中黑" pitchFamily="49" charset="-120"/>
              </a:rPr>
              <a:t> </a:t>
            </a:r>
            <a:r>
              <a:rPr lang="en-US" altLang="zh-HK" sz="2800" b="1" dirty="0" smtClean="0">
                <a:latin typeface="Calibri" pitchFamily="34" charset="0"/>
                <a:ea typeface="華康儷中黑" pitchFamily="49" charset="-120"/>
              </a:rPr>
              <a:t>     </a:t>
            </a:r>
            <a:r>
              <a:rPr lang="en-US" altLang="zh-HK" sz="2000" b="1" dirty="0" smtClean="0">
                <a:latin typeface="Calibri" pitchFamily="34" charset="0"/>
                <a:ea typeface="華康儷中黑" pitchFamily="49" charset="-120"/>
              </a:rPr>
              <a:t>Blunt</a:t>
            </a:r>
            <a:endParaRPr lang="zh-HK" altLang="en-US" sz="2000" b="1" dirty="0">
              <a:latin typeface="Calibri" pitchFamily="34" charset="0"/>
              <a:ea typeface="華康儷中黑" pitchFamily="49" charset="-120"/>
            </a:endParaRPr>
          </a:p>
        </p:txBody>
      </p:sp>
      <p:sp>
        <p:nvSpPr>
          <p:cNvPr id="6" name="文字方塊 5"/>
          <p:cNvSpPr txBox="1"/>
          <p:nvPr/>
        </p:nvSpPr>
        <p:spPr>
          <a:xfrm>
            <a:off x="179512" y="3861048"/>
            <a:ext cx="4320480" cy="830997"/>
          </a:xfrm>
          <a:prstGeom prst="rect">
            <a:avLst/>
          </a:prstGeom>
          <a:noFill/>
        </p:spPr>
        <p:txBody>
          <a:bodyPr wrap="square" rtlCol="0">
            <a:spAutoFit/>
          </a:bodyPr>
          <a:lstStyle/>
          <a:p>
            <a:r>
              <a:rPr lang="en-US" altLang="zh-TW" sz="2800" b="1" dirty="0" smtClean="0">
                <a:latin typeface="Calibri" pitchFamily="34" charset="0"/>
                <a:ea typeface="華康儷中黑" pitchFamily="49" charset="-120"/>
              </a:rPr>
              <a:t>2)</a:t>
            </a:r>
            <a:r>
              <a:rPr lang="zh-TW" altLang="en-US" sz="2800" b="1" dirty="0" smtClean="0">
                <a:latin typeface="Calibri" pitchFamily="34" charset="0"/>
                <a:ea typeface="華康儷中黑" pitchFamily="49" charset="-120"/>
              </a:rPr>
              <a:t>  </a:t>
            </a:r>
            <a:r>
              <a:rPr lang="zh-TW" altLang="en-US" sz="2800" dirty="0" smtClean="0">
                <a:latin typeface="Calibri" pitchFamily="34" charset="0"/>
                <a:ea typeface="華康儷中黑" pitchFamily="49" charset="-120"/>
              </a:rPr>
              <a:t>在意別人看自己      </a:t>
            </a:r>
            <a:endParaRPr lang="en-US" altLang="zh-TW" sz="2800" dirty="0" smtClean="0">
              <a:latin typeface="Calibri" pitchFamily="34" charset="0"/>
              <a:ea typeface="華康儷中黑" pitchFamily="49" charset="-120"/>
            </a:endParaRPr>
          </a:p>
          <a:p>
            <a:pPr>
              <a:tabLst>
                <a:tab pos="274320" algn="l"/>
                <a:tab pos="365760" algn="l"/>
                <a:tab pos="548640" algn="l"/>
                <a:tab pos="731520" algn="l"/>
              </a:tabLst>
            </a:pPr>
            <a:r>
              <a:rPr lang="zh-TW" altLang="en-US" sz="2000" b="1" dirty="0">
                <a:latin typeface="Calibri" pitchFamily="34" charset="0"/>
                <a:ea typeface="華康儷中黑" pitchFamily="49" charset="-120"/>
              </a:rPr>
              <a:t> </a:t>
            </a:r>
            <a:r>
              <a:rPr lang="zh-TW" altLang="en-US" sz="2000" b="1" dirty="0" smtClean="0">
                <a:latin typeface="Calibri" pitchFamily="34" charset="0"/>
                <a:ea typeface="華康儷中黑" pitchFamily="49" charset="-120"/>
              </a:rPr>
              <a:t>     </a:t>
            </a:r>
            <a:r>
              <a:rPr lang="en-US" altLang="zh-TW" sz="2000" b="1" dirty="0" smtClean="0">
                <a:latin typeface="Calibri" pitchFamily="34" charset="0"/>
                <a:ea typeface="華康儷中黑" pitchFamily="49" charset="-120"/>
              </a:rPr>
              <a:t>	</a:t>
            </a:r>
            <a:r>
              <a:rPr lang="en-US" altLang="zh-HK" sz="2000" b="1" dirty="0" smtClean="0">
                <a:latin typeface="Calibri" pitchFamily="34" charset="0"/>
                <a:ea typeface="華康儷中黑" pitchFamily="49" charset="-120"/>
              </a:rPr>
              <a:t>Cared about</a:t>
            </a:r>
            <a:r>
              <a:rPr lang="zh-TW" altLang="en-US" sz="2000" b="1" dirty="0" smtClean="0">
                <a:latin typeface="Calibri" pitchFamily="34" charset="0"/>
                <a:ea typeface="華康儷中黑" pitchFamily="49" charset="-120"/>
              </a:rPr>
              <a:t> </a:t>
            </a:r>
            <a:r>
              <a:rPr lang="en-US" altLang="zh-HK" sz="2000" b="1" dirty="0" smtClean="0">
                <a:latin typeface="Calibri" pitchFamily="34" charset="0"/>
                <a:ea typeface="華康儷中黑" pitchFamily="49" charset="-120"/>
              </a:rPr>
              <a:t>others’ opinions</a:t>
            </a:r>
            <a:endParaRPr lang="zh-HK" altLang="en-US" sz="2000" b="1" dirty="0">
              <a:latin typeface="Calibri" pitchFamily="34" charset="0"/>
              <a:ea typeface="華康儷中黑" pitchFamily="49" charset="-120"/>
            </a:endParaRPr>
          </a:p>
        </p:txBody>
      </p:sp>
      <p:pic>
        <p:nvPicPr>
          <p:cNvPr id="4099" name="Picture 3" descr="C:\Users\User\Desktop\woman-low-self-esteem.png"/>
          <p:cNvPicPr>
            <a:picLocks noGrp="1" noChangeAspect="1" noChangeArrowheads="1"/>
          </p:cNvPicPr>
          <p:nvPr>
            <p:ph sz="half"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5220072" y="2720356"/>
            <a:ext cx="3744416" cy="3931686"/>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4098" name="Picture 2" descr="C:\Users\User\Desktop\r-PREJUDICE-SELF-ESTEEM-large570.jpg"/>
          <p:cNvPicPr>
            <a:picLocks noGrp="1" noChangeAspect="1" noChangeArrowheads="1"/>
          </p:cNvPicPr>
          <p:nvPr>
            <p:ph sz="half" idx="2"/>
          </p:nvPr>
        </p:nvPicPr>
        <p:blipFill>
          <a:blip r:embed="rId3" cstate="print">
            <a:extLst>
              <a:ext uri="{28A0092B-C50C-407E-A947-70E740481C1C}">
                <a14:useLocalDpi xmlns:a14="http://schemas.microsoft.com/office/drawing/2010/main" xmlns="" val="0"/>
              </a:ext>
            </a:extLst>
          </a:blip>
          <a:srcRect/>
          <a:stretch>
            <a:fillRect/>
          </a:stretch>
        </p:blipFill>
        <p:spPr bwMode="auto">
          <a:xfrm>
            <a:off x="2552802" y="1700808"/>
            <a:ext cx="3171326" cy="13241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pic>
        <p:nvPicPr>
          <p:cNvPr id="4100" name="Picture 4" descr="C:\Users\User\Desktop\W020120629549702214525.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724129" y="404664"/>
            <a:ext cx="3240360" cy="21602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1706591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4098"/>
                                        </p:tgtEl>
                                        <p:attrNameLst>
                                          <p:attrName>style.visibility</p:attrName>
                                        </p:attrNameLst>
                                      </p:cBhvr>
                                      <p:to>
                                        <p:strVal val="visible"/>
                                      </p:to>
                                    </p:set>
                                    <p:animEffect transition="in" filter="fade">
                                      <p:cBhvr>
                                        <p:cTn id="13" dur="500"/>
                                        <p:tgtEl>
                                          <p:spTgt spid="4098"/>
                                        </p:tgtEl>
                                      </p:cBhvr>
                                    </p:animEffect>
                                  </p:childTnLst>
                                </p:cTn>
                              </p:par>
                              <p:par>
                                <p:cTn id="14" presetID="10" presetClass="entr" presetSubtype="0" fill="hold" nodeType="withEffect">
                                  <p:stCondLst>
                                    <p:cond delay="0"/>
                                  </p:stCondLst>
                                  <p:childTnLst>
                                    <p:set>
                                      <p:cBhvr>
                                        <p:cTn id="15" dur="1" fill="hold">
                                          <p:stCondLst>
                                            <p:cond delay="0"/>
                                          </p:stCondLst>
                                        </p:cTn>
                                        <p:tgtEl>
                                          <p:spTgt spid="4099"/>
                                        </p:tgtEl>
                                        <p:attrNameLst>
                                          <p:attrName>style.visibility</p:attrName>
                                        </p:attrNameLst>
                                      </p:cBhvr>
                                      <p:to>
                                        <p:strVal val="visible"/>
                                      </p:to>
                                    </p:set>
                                    <p:animEffect transition="in" filter="fade">
                                      <p:cBhvr>
                                        <p:cTn id="16" dur="500"/>
                                        <p:tgtEl>
                                          <p:spTgt spid="4099"/>
                                        </p:tgtEl>
                                      </p:cBhvr>
                                    </p:animEffect>
                                  </p:childTnLst>
                                </p:cTn>
                              </p:par>
                              <p:par>
                                <p:cTn id="17" presetID="10" presetClass="entr" presetSubtype="0" fill="hold" nodeType="withEffect">
                                  <p:stCondLst>
                                    <p:cond delay="0"/>
                                  </p:stCondLst>
                                  <p:childTnLst>
                                    <p:set>
                                      <p:cBhvr>
                                        <p:cTn id="18" dur="1" fill="hold">
                                          <p:stCondLst>
                                            <p:cond delay="0"/>
                                          </p:stCondLst>
                                        </p:cTn>
                                        <p:tgtEl>
                                          <p:spTgt spid="4100"/>
                                        </p:tgtEl>
                                        <p:attrNameLst>
                                          <p:attrName>style.visibility</p:attrName>
                                        </p:attrNameLst>
                                      </p:cBhvr>
                                      <p:to>
                                        <p:strVal val="visible"/>
                                      </p:to>
                                    </p:set>
                                    <p:animEffect transition="in" filter="fade">
                                      <p:cBhvr>
                                        <p:cTn id="19"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22313" y="2276872"/>
            <a:ext cx="7772400" cy="1362075"/>
          </a:xfrm>
        </p:spPr>
        <p:txBody>
          <a:bodyPr>
            <a:normAutofit fontScale="90000"/>
          </a:bodyPr>
          <a:lstStyle/>
          <a:p>
            <a:pPr algn="ctr"/>
            <a:r>
              <a:rPr lang="zh-TW" altLang="en-US" sz="8000" dirty="0" smtClean="0">
                <a:latin typeface="華康儷中黑" pitchFamily="49" charset="-120"/>
                <a:ea typeface="華康儷中黑" pitchFamily="49" charset="-120"/>
              </a:rPr>
              <a:t>改變</a:t>
            </a:r>
            <a:r>
              <a:rPr lang="en-US" altLang="zh-TW" sz="8000" dirty="0" smtClean="0">
                <a:latin typeface="華康儷中黑" pitchFamily="49" charset="-120"/>
                <a:ea typeface="華康儷中黑" pitchFamily="49" charset="-120"/>
              </a:rPr>
              <a:t/>
            </a:r>
            <a:br>
              <a:rPr lang="en-US" altLang="zh-TW" sz="8000" dirty="0" smtClean="0">
                <a:latin typeface="華康儷中黑" pitchFamily="49" charset="-120"/>
                <a:ea typeface="華康儷中黑" pitchFamily="49" charset="-120"/>
              </a:rPr>
            </a:br>
            <a:r>
              <a:rPr lang="en-US" altLang="zh-TW" sz="8000" dirty="0" smtClean="0">
                <a:latin typeface="+mn-lt"/>
                <a:ea typeface="華康儷中黑" pitchFamily="49" charset="-120"/>
              </a:rPr>
              <a:t>CHANGE</a:t>
            </a:r>
            <a:endParaRPr lang="en-US" sz="8000" dirty="0">
              <a:latin typeface="+mn-lt"/>
              <a:ea typeface="華康儷中黑" pitchFamily="49" charset="-12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13" y="4724400"/>
            <a:ext cx="8229600" cy="1647825"/>
          </a:xfrm>
        </p:spPr>
        <p:txBody>
          <a:bodyPr>
            <a:normAutofit/>
          </a:bodyPr>
          <a:lstStyle/>
          <a:p>
            <a:pPr>
              <a:defRPr/>
            </a:pPr>
            <a:r>
              <a:rPr lang="zh-TW" altLang="en-US" sz="3600" dirty="0" smtClean="0">
                <a:solidFill>
                  <a:srgbClr val="FF0000"/>
                </a:solidFill>
                <a:latin typeface="Calibri" pitchFamily="34" charset="0"/>
                <a:ea typeface="華康儷中黑" pitchFamily="49" charset="-120"/>
              </a:rPr>
              <a:t>你喜歡你現在的生活嗎 </a:t>
            </a:r>
            <a:r>
              <a:rPr lang="en-US" altLang="zh-TW" sz="3600" dirty="0" smtClean="0">
                <a:solidFill>
                  <a:srgbClr val="FF0000"/>
                </a:solidFill>
                <a:latin typeface="Calibri" pitchFamily="34" charset="0"/>
                <a:ea typeface="華康儷中黑" pitchFamily="49" charset="-120"/>
              </a:rPr>
              <a:t>?</a:t>
            </a:r>
            <a:r>
              <a:rPr lang="en-US" altLang="zh-TW" sz="3600" b="1" dirty="0" smtClean="0">
                <a:solidFill>
                  <a:srgbClr val="FF0000"/>
                </a:solidFill>
                <a:effectLst>
                  <a:outerShdw blurRad="38100" dist="38100" dir="2700000" algn="tl">
                    <a:srgbClr val="000000">
                      <a:alpha val="43137"/>
                    </a:srgbClr>
                  </a:outerShdw>
                </a:effectLst>
                <a:latin typeface="華康儷中黑"/>
                <a:ea typeface="微軟正黑體" pitchFamily="34" charset="-120"/>
              </a:rPr>
              <a:t/>
            </a:r>
            <a:br>
              <a:rPr lang="en-US" altLang="zh-TW" sz="3600" b="1" dirty="0" smtClean="0">
                <a:solidFill>
                  <a:srgbClr val="FF0000"/>
                </a:solidFill>
                <a:effectLst>
                  <a:outerShdw blurRad="38100" dist="38100" dir="2700000" algn="tl">
                    <a:srgbClr val="000000">
                      <a:alpha val="43137"/>
                    </a:srgbClr>
                  </a:outerShdw>
                </a:effectLst>
                <a:latin typeface="華康儷中黑"/>
                <a:ea typeface="微軟正黑體" pitchFamily="34" charset="-120"/>
              </a:rPr>
            </a:br>
            <a:r>
              <a:rPr lang="en-US" altLang="zh-HK" sz="2800" b="1" dirty="0">
                <a:solidFill>
                  <a:srgbClr val="FF0000"/>
                </a:solidFill>
                <a:latin typeface="Calibri" pitchFamily="34" charset="0"/>
              </a:rPr>
              <a:t>Do you like your </a:t>
            </a:r>
            <a:r>
              <a:rPr lang="en-US" altLang="zh-HK" sz="2800" b="1" dirty="0" smtClean="0">
                <a:solidFill>
                  <a:srgbClr val="FF0000"/>
                </a:solidFill>
                <a:latin typeface="Calibri" pitchFamily="34" charset="0"/>
              </a:rPr>
              <a:t>current life</a:t>
            </a:r>
            <a:r>
              <a:rPr lang="en-US" altLang="zh-TW" sz="2800" b="1" dirty="0" smtClean="0">
                <a:solidFill>
                  <a:srgbClr val="FF0000"/>
                </a:solidFill>
                <a:latin typeface="Calibri" pitchFamily="34" charset="0"/>
              </a:rPr>
              <a:t>?</a:t>
            </a:r>
            <a:endParaRPr lang="zh-TW" altLang="en-US" sz="2800" b="1" dirty="0">
              <a:solidFill>
                <a:srgbClr val="FF0000"/>
              </a:solidFill>
              <a:effectLst>
                <a:outerShdw blurRad="38100" dist="38100" dir="2700000" algn="tl">
                  <a:srgbClr val="000000">
                    <a:alpha val="43137"/>
                  </a:srgbClr>
                </a:outerShdw>
              </a:effectLst>
              <a:latin typeface="Calibri" pitchFamily="34" charset="0"/>
              <a:ea typeface="微軟正黑體" pitchFamily="34" charset="-120"/>
            </a:endParaRPr>
          </a:p>
        </p:txBody>
      </p:sp>
      <p:pic>
        <p:nvPicPr>
          <p:cNvPr id="205827" name="Picture 3" descr="C:\Users\Samsung\Pictures\Amber Ridinger\too-busy.jpg"/>
          <p:cNvPicPr>
            <a:picLocks noChangeAspect="1" noChangeArrowheads="1"/>
          </p:cNvPicPr>
          <p:nvPr/>
        </p:nvPicPr>
        <p:blipFill>
          <a:blip r:embed="rId2" cstate="print"/>
          <a:srcRect/>
          <a:stretch>
            <a:fillRect/>
          </a:stretch>
        </p:blipFill>
        <p:spPr bwMode="auto">
          <a:xfrm>
            <a:off x="1547664" y="34476"/>
            <a:ext cx="5832648" cy="4352614"/>
          </a:xfrm>
          <a:prstGeom prst="rect">
            <a:avLst/>
          </a:prstGeom>
          <a:ln>
            <a:noFill/>
          </a:ln>
          <a:effectLst>
            <a:softEdge rad="112500"/>
          </a:effectLst>
        </p:spPr>
      </p:pic>
    </p:spTree>
    <p:extLst>
      <p:ext uri="{BB962C8B-B14F-4D97-AF65-F5344CB8AC3E}">
        <p14:creationId xmlns:p14="http://schemas.microsoft.com/office/powerpoint/2010/main" xmlns="" val="245364493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5" name="Picture 5" descr="C:\Users\Samsung\Desktop\goldfish-jumping-out-of-bowl.jpg"/>
          <p:cNvPicPr>
            <a:picLocks noChangeAspect="1" noChangeArrowheads="1"/>
          </p:cNvPicPr>
          <p:nvPr/>
        </p:nvPicPr>
        <p:blipFill>
          <a:blip r:embed="rId2" cstate="print"/>
          <a:srcRect/>
          <a:stretch>
            <a:fillRect/>
          </a:stretch>
        </p:blipFill>
        <p:spPr bwMode="auto">
          <a:xfrm>
            <a:off x="-108520" y="-277432"/>
            <a:ext cx="9252520" cy="5488585"/>
          </a:xfrm>
          <a:prstGeom prst="rect">
            <a:avLst/>
          </a:prstGeom>
          <a:ln>
            <a:noFill/>
          </a:ln>
          <a:effectLst>
            <a:outerShdw blurRad="292100" dist="139700" dir="2700000" algn="tl" rotWithShape="0">
              <a:srgbClr val="333333">
                <a:alpha val="65000"/>
              </a:srgbClr>
            </a:outerShdw>
          </a:effectLst>
        </p:spPr>
      </p:pic>
      <p:sp>
        <p:nvSpPr>
          <p:cNvPr id="7" name="TextBox 3"/>
          <p:cNvSpPr txBox="1"/>
          <p:nvPr/>
        </p:nvSpPr>
        <p:spPr>
          <a:xfrm>
            <a:off x="648072" y="5229201"/>
            <a:ext cx="8028384" cy="1692771"/>
          </a:xfrm>
          <a:prstGeom prst="rect">
            <a:avLst/>
          </a:prstGeom>
          <a:noFill/>
        </p:spPr>
        <p:txBody>
          <a:bodyPr wrap="square" rtlCol="0">
            <a:spAutoFit/>
          </a:bodyPr>
          <a:lstStyle/>
          <a:p>
            <a:r>
              <a:rPr lang="zh-CN" altLang="en-US" sz="2800" b="1" dirty="0" smtClean="0">
                <a:solidFill>
                  <a:srgbClr val="FF0000"/>
                </a:solidFill>
                <a:latin typeface="Calibri" pitchFamily="34" charset="0"/>
                <a:ea typeface="華康儷中黑" pitchFamily="49" charset="-120"/>
              </a:rPr>
              <a:t>世界上的一切都在改變，</a:t>
            </a:r>
            <a:endParaRPr lang="en-US" altLang="zh-CN" sz="2800" b="1" dirty="0" smtClean="0">
              <a:solidFill>
                <a:srgbClr val="FF0000"/>
              </a:solidFill>
              <a:latin typeface="Calibri" pitchFamily="34" charset="0"/>
              <a:ea typeface="華康儷中黑" pitchFamily="49" charset="-120"/>
            </a:endParaRPr>
          </a:p>
          <a:p>
            <a:r>
              <a:rPr lang="zh-CN" altLang="en-US" sz="2800" b="1" dirty="0" smtClean="0">
                <a:solidFill>
                  <a:srgbClr val="FF0000"/>
                </a:solidFill>
                <a:latin typeface="Calibri" pitchFamily="34" charset="0"/>
                <a:ea typeface="華康儷中黑" pitchFamily="49" charset="-120"/>
              </a:rPr>
              <a:t>唯一不變的是</a:t>
            </a:r>
            <a:r>
              <a:rPr lang="en-US" altLang="zh-CN" sz="2800" b="1" dirty="0" smtClean="0">
                <a:solidFill>
                  <a:srgbClr val="FF0000"/>
                </a:solidFill>
                <a:latin typeface="Calibri" pitchFamily="34" charset="0"/>
                <a:ea typeface="華康儷中黑" pitchFamily="49" charset="-120"/>
              </a:rPr>
              <a:t>“</a:t>
            </a:r>
            <a:r>
              <a:rPr lang="zh-CN" altLang="en-US" sz="2800" b="1" dirty="0" smtClean="0">
                <a:solidFill>
                  <a:srgbClr val="FF0000"/>
                </a:solidFill>
                <a:latin typeface="Calibri" pitchFamily="34" charset="0"/>
                <a:ea typeface="華康儷中黑" pitchFamily="49" charset="-120"/>
              </a:rPr>
              <a:t>世界</a:t>
            </a:r>
            <a:r>
              <a:rPr lang="zh-CN" altLang="en-US" sz="2800" b="1" dirty="0">
                <a:solidFill>
                  <a:srgbClr val="FF0000"/>
                </a:solidFill>
                <a:latin typeface="Calibri" pitchFamily="34" charset="0"/>
                <a:ea typeface="華康儷中黑" pitchFamily="49" charset="-120"/>
              </a:rPr>
              <a:t>上的一切都在改</a:t>
            </a:r>
            <a:r>
              <a:rPr lang="zh-CN" altLang="en-US" sz="2800" b="1" dirty="0" smtClean="0">
                <a:solidFill>
                  <a:srgbClr val="FF0000"/>
                </a:solidFill>
                <a:latin typeface="Calibri" pitchFamily="34" charset="0"/>
                <a:ea typeface="華康儷中黑" pitchFamily="49" charset="-120"/>
              </a:rPr>
              <a:t>變”</a:t>
            </a:r>
            <a:endParaRPr lang="en-US" altLang="zh-CN" sz="2800" b="1" dirty="0">
              <a:solidFill>
                <a:srgbClr val="FF0000"/>
              </a:solidFill>
              <a:latin typeface="Calibri" pitchFamily="34" charset="0"/>
              <a:ea typeface="華康儷中黑" pitchFamily="49" charset="-120"/>
            </a:endParaRPr>
          </a:p>
          <a:p>
            <a:r>
              <a:rPr lang="en-US" altLang="zh-HK" sz="2200" b="1" dirty="0">
                <a:solidFill>
                  <a:srgbClr val="FF0000"/>
                </a:solidFill>
                <a:latin typeface="Calibri" pitchFamily="34" charset="0"/>
                <a:ea typeface="華康儷中黑" pitchFamily="49" charset="-120"/>
              </a:rPr>
              <a:t>Everything in the world is </a:t>
            </a:r>
            <a:r>
              <a:rPr lang="en-US" altLang="zh-HK" sz="2200" b="1" dirty="0" smtClean="0">
                <a:solidFill>
                  <a:srgbClr val="FF0000"/>
                </a:solidFill>
                <a:latin typeface="Calibri" pitchFamily="34" charset="0"/>
                <a:ea typeface="華康儷中黑" pitchFamily="49" charset="-120"/>
              </a:rPr>
              <a:t>changing.</a:t>
            </a:r>
            <a:r>
              <a:rPr lang="en-US" altLang="zh-HK" sz="2200" b="1" dirty="0">
                <a:solidFill>
                  <a:srgbClr val="FF0000"/>
                </a:solidFill>
                <a:latin typeface="Calibri" pitchFamily="34" charset="0"/>
                <a:ea typeface="華康儷中黑" pitchFamily="49" charset="-120"/>
              </a:rPr>
              <a:t/>
            </a:r>
            <a:br>
              <a:rPr lang="en-US" altLang="zh-HK" sz="2200" b="1" dirty="0">
                <a:solidFill>
                  <a:srgbClr val="FF0000"/>
                </a:solidFill>
                <a:latin typeface="Calibri" pitchFamily="34" charset="0"/>
                <a:ea typeface="華康儷中黑" pitchFamily="49" charset="-120"/>
              </a:rPr>
            </a:br>
            <a:r>
              <a:rPr lang="en-US" altLang="zh-HK" sz="2200" b="1" dirty="0">
                <a:solidFill>
                  <a:srgbClr val="FF0000"/>
                </a:solidFill>
                <a:latin typeface="Calibri" pitchFamily="34" charset="0"/>
                <a:ea typeface="華康儷中黑" pitchFamily="49" charset="-120"/>
              </a:rPr>
              <a:t>The only constant </a:t>
            </a:r>
            <a:r>
              <a:rPr lang="en-US" altLang="zh-HK" sz="2200" b="1" dirty="0" smtClean="0">
                <a:solidFill>
                  <a:srgbClr val="FF0000"/>
                </a:solidFill>
                <a:latin typeface="Calibri" pitchFamily="34" charset="0"/>
                <a:ea typeface="華康儷中黑" pitchFamily="49" charset="-120"/>
              </a:rPr>
              <a:t>is CHANGE.</a:t>
            </a:r>
            <a:endParaRPr lang="en-US" sz="2200" b="1" dirty="0">
              <a:solidFill>
                <a:srgbClr val="FF0000"/>
              </a:solidFill>
              <a:latin typeface="Calibri" pitchFamily="34" charset="0"/>
              <a:ea typeface="華康儷中黑" pitchFamily="49" charset="-120"/>
            </a:endParaRPr>
          </a:p>
        </p:txBody>
      </p:sp>
    </p:spTree>
    <p:extLst>
      <p:ext uri="{BB962C8B-B14F-4D97-AF65-F5344CB8AC3E}">
        <p14:creationId xmlns:p14="http://schemas.microsoft.com/office/powerpoint/2010/main" xmlns="" val="397087073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67544" y="548680"/>
            <a:ext cx="8229600" cy="1143000"/>
          </a:xfrm>
        </p:spPr>
        <p:txBody>
          <a:bodyPr>
            <a:normAutofit fontScale="90000"/>
          </a:bodyPr>
          <a:lstStyle/>
          <a:p>
            <a:r>
              <a:rPr lang="zh-TW" altLang="en-US" sz="4000" dirty="0" smtClean="0">
                <a:effectLst>
                  <a:outerShdw blurRad="38100" dist="38100" dir="2700000" algn="tl">
                    <a:srgbClr val="000000">
                      <a:alpha val="43137"/>
                    </a:srgbClr>
                  </a:outerShdw>
                </a:effectLst>
                <a:latin typeface="Calibri" pitchFamily="34" charset="0"/>
                <a:ea typeface="華康儷中黑" pitchFamily="49" charset="-120"/>
              </a:rPr>
              <a:t>經營美安 </a:t>
            </a:r>
            <a:r>
              <a:rPr lang="en-US" altLang="zh-TW" sz="4000" dirty="0" smtClean="0">
                <a:effectLst>
                  <a:outerShdw blurRad="38100" dist="38100" dir="2700000" algn="tl">
                    <a:srgbClr val="000000">
                      <a:alpha val="43137"/>
                    </a:srgbClr>
                  </a:outerShdw>
                </a:effectLst>
                <a:latin typeface="Calibri" pitchFamily="34" charset="0"/>
                <a:ea typeface="華康儷中黑" pitchFamily="49" charset="-120"/>
              </a:rPr>
              <a:t>TIPS</a:t>
            </a:r>
            <a:r>
              <a:rPr lang="en-US" altLang="zh-TW" sz="4000" b="1" dirty="0" smtClean="0">
                <a:effectLst>
                  <a:outerShdw blurRad="38100" dist="38100" dir="2700000" algn="tl">
                    <a:srgbClr val="000000">
                      <a:alpha val="43137"/>
                    </a:srgbClr>
                  </a:outerShdw>
                </a:effectLst>
                <a:latin typeface="Calibri" pitchFamily="34" charset="0"/>
                <a:ea typeface="華康儷中黑" pitchFamily="49" charset="-120"/>
              </a:rPr>
              <a:t/>
            </a:r>
            <a:br>
              <a:rPr lang="en-US" altLang="zh-TW" sz="4000" b="1" dirty="0" smtClean="0">
                <a:effectLst>
                  <a:outerShdw blurRad="38100" dist="38100" dir="2700000" algn="tl">
                    <a:srgbClr val="000000">
                      <a:alpha val="43137"/>
                    </a:srgbClr>
                  </a:outerShdw>
                </a:effectLst>
                <a:latin typeface="Calibri" pitchFamily="34" charset="0"/>
                <a:ea typeface="華康儷中黑" pitchFamily="49" charset="-120"/>
              </a:rPr>
            </a:br>
            <a:r>
              <a:rPr lang="en-US" altLang="zh-TW" sz="3600" b="1" dirty="0" smtClean="0">
                <a:effectLst>
                  <a:outerShdw blurRad="38100" dist="38100" dir="2700000" algn="tl">
                    <a:srgbClr val="000000">
                      <a:alpha val="43137"/>
                    </a:srgbClr>
                  </a:outerShdw>
                </a:effectLst>
                <a:latin typeface="Calibri" pitchFamily="34" charset="0"/>
                <a:ea typeface="華康儷中黑" pitchFamily="49" charset="-120"/>
              </a:rPr>
              <a:t>TIPS on Running MA Business</a:t>
            </a:r>
            <a:r>
              <a:rPr lang="en-US" altLang="zh-TW" b="1" dirty="0" smtClean="0">
                <a:effectLst>
                  <a:outerShdw blurRad="38100" dist="38100" dir="2700000" algn="tl">
                    <a:srgbClr val="000000">
                      <a:alpha val="43137"/>
                    </a:srgbClr>
                  </a:outerShdw>
                </a:effectLst>
                <a:latin typeface="Calibri" pitchFamily="34" charset="0"/>
                <a:ea typeface="華康儷中黑" pitchFamily="49" charset="-120"/>
              </a:rPr>
              <a:t/>
            </a:r>
            <a:br>
              <a:rPr lang="en-US" altLang="zh-TW" b="1" dirty="0" smtClean="0">
                <a:effectLst>
                  <a:outerShdw blurRad="38100" dist="38100" dir="2700000" algn="tl">
                    <a:srgbClr val="000000">
                      <a:alpha val="43137"/>
                    </a:srgbClr>
                  </a:outerShdw>
                </a:effectLst>
                <a:latin typeface="Calibri" pitchFamily="34" charset="0"/>
                <a:ea typeface="華康儷中黑" pitchFamily="49" charset="-120"/>
              </a:rPr>
            </a:br>
            <a:endParaRPr lang="zh-HK" altLang="en-US" b="1" dirty="0">
              <a:effectLst>
                <a:outerShdw blurRad="38100" dist="38100" dir="2700000" algn="tl">
                  <a:srgbClr val="000000">
                    <a:alpha val="43137"/>
                  </a:srgbClr>
                </a:outerShdw>
              </a:effectLst>
              <a:latin typeface="Calibri" pitchFamily="34" charset="0"/>
              <a:ea typeface="華康儷中黑" pitchFamily="49" charset="-120"/>
            </a:endParaRPr>
          </a:p>
        </p:txBody>
      </p:sp>
      <p:pic>
        <p:nvPicPr>
          <p:cNvPr id="12292" name="Picture 4" descr="C:\Users\User\Desktop\tip.gif"/>
          <p:cNvPicPr>
            <a:picLocks noGrp="1" noChangeAspect="1" noChangeArrowheads="1"/>
          </p:cNvPicPr>
          <p:nvPr>
            <p:ph sz="half"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27784" y="1988840"/>
            <a:ext cx="3975919" cy="423731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32080911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標題 8"/>
          <p:cNvSpPr>
            <a:spLocks noGrp="1"/>
          </p:cNvSpPr>
          <p:nvPr>
            <p:ph type="title"/>
          </p:nvPr>
        </p:nvSpPr>
        <p:spPr>
          <a:xfrm>
            <a:off x="33855" y="188640"/>
            <a:ext cx="8229600" cy="1143000"/>
          </a:xfrm>
        </p:spPr>
        <p:txBody>
          <a:bodyPr>
            <a:normAutofit fontScale="90000"/>
          </a:bodyPr>
          <a:lstStyle/>
          <a:p>
            <a:r>
              <a:rPr lang="zh-TW" altLang="en-US" sz="4900" dirty="0" smtClean="0">
                <a:latin typeface="Calibri" pitchFamily="34" charset="0"/>
                <a:ea typeface="華康儷中黑" pitchFamily="49" charset="-120"/>
              </a:rPr>
              <a:t>行動</a:t>
            </a:r>
            <a:r>
              <a:rPr lang="zh-TW" altLang="en-US" sz="4000" b="1" dirty="0" smtClean="0">
                <a:latin typeface="Calibri" pitchFamily="34" charset="0"/>
                <a:ea typeface="華康儷中黑" pitchFamily="49" charset="-120"/>
              </a:rPr>
              <a:t> </a:t>
            </a:r>
            <a:r>
              <a:rPr lang="en-US" altLang="zh-TW" sz="4000" b="1" dirty="0" smtClean="0">
                <a:latin typeface="Calibri" pitchFamily="34" charset="0"/>
                <a:ea typeface="華康儷中黑" pitchFamily="49" charset="-120"/>
              </a:rPr>
              <a:t/>
            </a:r>
            <a:br>
              <a:rPr lang="en-US" altLang="zh-TW" sz="4000" b="1" dirty="0" smtClean="0">
                <a:latin typeface="Calibri" pitchFamily="34" charset="0"/>
                <a:ea typeface="華康儷中黑" pitchFamily="49" charset="-120"/>
              </a:rPr>
            </a:br>
            <a:r>
              <a:rPr lang="en-US" altLang="zh-TW" sz="4000" b="1" dirty="0" smtClean="0">
                <a:latin typeface="Calibri" pitchFamily="34" charset="0"/>
                <a:ea typeface="華康儷中黑" pitchFamily="49" charset="-120"/>
              </a:rPr>
              <a:t>Action</a:t>
            </a:r>
            <a:endParaRPr lang="zh-HK" altLang="en-US" sz="4000" b="1" dirty="0">
              <a:latin typeface="Calibri" pitchFamily="34" charset="0"/>
              <a:ea typeface="華康儷中黑" pitchFamily="49" charset="-120"/>
            </a:endParaRPr>
          </a:p>
        </p:txBody>
      </p:sp>
      <p:sp>
        <p:nvSpPr>
          <p:cNvPr id="10" name="文字方塊 9"/>
          <p:cNvSpPr txBox="1"/>
          <p:nvPr/>
        </p:nvSpPr>
        <p:spPr>
          <a:xfrm flipH="1">
            <a:off x="657279" y="1844824"/>
            <a:ext cx="4850825" cy="1569660"/>
          </a:xfrm>
          <a:prstGeom prst="rect">
            <a:avLst/>
          </a:prstGeom>
          <a:noFill/>
        </p:spPr>
        <p:txBody>
          <a:bodyPr wrap="square" rtlCol="0">
            <a:spAutoFit/>
          </a:bodyPr>
          <a:lstStyle/>
          <a:p>
            <a:pPr marL="742950" indent="-742950">
              <a:buAutoNum type="arabicParenR"/>
            </a:pPr>
            <a:r>
              <a:rPr lang="zh-TW" altLang="en-US" sz="3200" dirty="0" smtClean="0">
                <a:latin typeface="Calibri" pitchFamily="34" charset="0"/>
                <a:ea typeface="華康儷中黑" pitchFamily="49" charset="-120"/>
              </a:rPr>
              <a:t>成功</a:t>
            </a:r>
            <a:r>
              <a:rPr lang="en-US" altLang="zh-TW" sz="3200" dirty="0" smtClean="0">
                <a:latin typeface="Calibri" pitchFamily="34" charset="0"/>
                <a:ea typeface="華康儷中黑" pitchFamily="49" charset="-120"/>
              </a:rPr>
              <a:t>5</a:t>
            </a:r>
            <a:r>
              <a:rPr lang="zh-TW" altLang="en-US" sz="3200" dirty="0" smtClean="0">
                <a:latin typeface="Calibri" pitchFamily="34" charset="0"/>
                <a:ea typeface="華康儷中黑" pitchFamily="49" charset="-120"/>
              </a:rPr>
              <a:t>要訣</a:t>
            </a:r>
            <a:endParaRPr lang="en-US" altLang="zh-TW" sz="3200" dirty="0" smtClean="0">
              <a:latin typeface="Calibri" pitchFamily="34" charset="0"/>
              <a:ea typeface="華康儷中黑" pitchFamily="49" charset="-120"/>
            </a:endParaRPr>
          </a:p>
          <a:p>
            <a:pPr marL="742950" indent="-742950">
              <a:buAutoNum type="arabicParenR"/>
            </a:pPr>
            <a:r>
              <a:rPr lang="zh-TW" altLang="en-US" sz="3200" dirty="0" smtClean="0">
                <a:latin typeface="Calibri" pitchFamily="34" charset="0"/>
                <a:ea typeface="華康儷中黑" pitchFamily="49" charset="-120"/>
              </a:rPr>
              <a:t>起步指南</a:t>
            </a:r>
            <a:endParaRPr lang="en-US" altLang="zh-TW" sz="3200" dirty="0" smtClean="0">
              <a:latin typeface="Calibri" pitchFamily="34" charset="0"/>
              <a:ea typeface="華康儷中黑" pitchFamily="49" charset="-120"/>
            </a:endParaRPr>
          </a:p>
          <a:p>
            <a:pPr marL="742950" indent="-742950">
              <a:buAutoNum type="arabicParenR"/>
            </a:pPr>
            <a:r>
              <a:rPr lang="zh-TW" altLang="en-US" sz="3200" dirty="0" smtClean="0">
                <a:latin typeface="Calibri" pitchFamily="34" charset="0"/>
                <a:ea typeface="華康儷中黑" pitchFamily="49" charset="-120"/>
              </a:rPr>
              <a:t>基本</a:t>
            </a:r>
            <a:r>
              <a:rPr lang="en-US" altLang="zh-TW" sz="3200" dirty="0" smtClean="0">
                <a:latin typeface="Calibri" pitchFamily="34" charset="0"/>
                <a:ea typeface="華康儷中黑" pitchFamily="49" charset="-120"/>
              </a:rPr>
              <a:t>10</a:t>
            </a:r>
            <a:r>
              <a:rPr lang="zh-TW" altLang="en-US" sz="3200" dirty="0" smtClean="0">
                <a:latin typeface="Calibri" pitchFamily="34" charset="0"/>
                <a:ea typeface="華康儷中黑" pitchFamily="49" charset="-120"/>
              </a:rPr>
              <a:t>，</a:t>
            </a:r>
            <a:r>
              <a:rPr lang="en-US" altLang="zh-TW" sz="3200" dirty="0" smtClean="0">
                <a:latin typeface="Calibri" pitchFamily="34" charset="0"/>
                <a:ea typeface="華康儷中黑" pitchFamily="49" charset="-120"/>
              </a:rPr>
              <a:t>7</a:t>
            </a:r>
            <a:r>
              <a:rPr lang="zh-TW" altLang="en-US" sz="3200" dirty="0" smtClean="0">
                <a:latin typeface="Calibri" pitchFamily="34" charset="0"/>
                <a:ea typeface="華康儷中黑" pitchFamily="49" charset="-120"/>
              </a:rPr>
              <a:t> 人強 </a:t>
            </a:r>
            <a:endParaRPr lang="en-US" altLang="zh-TW" sz="3200" dirty="0" smtClean="0">
              <a:latin typeface="Calibri" pitchFamily="34" charset="0"/>
              <a:ea typeface="華康儷中黑" pitchFamily="49" charset="-120"/>
            </a:endParaRPr>
          </a:p>
        </p:txBody>
      </p:sp>
      <p:pic>
        <p:nvPicPr>
          <p:cNvPr id="11266" name="Picture 2" descr="C:\Users\User\Desktop\tumblr_inline_mob3amCLFw1qz4rgp.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20878947">
            <a:off x="5303055" y="331949"/>
            <a:ext cx="3456384" cy="2544283"/>
          </a:xfrm>
          <a:prstGeom prst="rect">
            <a:avLst/>
          </a:prstGeom>
          <a:noFill/>
          <a:extLst>
            <a:ext uri="{909E8E84-426E-40DD-AFC4-6F175D3DCCD1}">
              <a14:hiddenFill xmlns:a14="http://schemas.microsoft.com/office/drawing/2010/main" xmlns="">
                <a:solidFill>
                  <a:srgbClr val="FFFFFF"/>
                </a:solidFill>
              </a14:hiddenFill>
            </a:ext>
          </a:extLst>
        </p:spPr>
      </p:pic>
      <p:sp>
        <p:nvSpPr>
          <p:cNvPr id="7" name="TextBox 6"/>
          <p:cNvSpPr txBox="1"/>
          <p:nvPr/>
        </p:nvSpPr>
        <p:spPr>
          <a:xfrm>
            <a:off x="683568" y="4077072"/>
            <a:ext cx="5616624" cy="1569660"/>
          </a:xfrm>
          <a:prstGeom prst="rect">
            <a:avLst/>
          </a:prstGeom>
          <a:noFill/>
        </p:spPr>
        <p:txBody>
          <a:bodyPr wrap="square" rtlCol="0">
            <a:spAutoFit/>
          </a:bodyPr>
          <a:lstStyle/>
          <a:p>
            <a:pPr marL="342900" indent="-342900">
              <a:buFont typeface="+mj-lt"/>
              <a:buAutoNum type="arabicParenR"/>
            </a:pPr>
            <a:r>
              <a:rPr lang="en-US" altLang="zh-TW" sz="3200" dirty="0" smtClean="0">
                <a:latin typeface="Calibri" pitchFamily="34" charset="0"/>
                <a:ea typeface="華康儷中黑" pitchFamily="49" charset="-120"/>
              </a:rPr>
              <a:t>Basic 5</a:t>
            </a:r>
          </a:p>
          <a:p>
            <a:pPr marL="342900" indent="-342900">
              <a:buFont typeface="+mj-lt"/>
              <a:buAutoNum type="arabicParenR"/>
            </a:pPr>
            <a:r>
              <a:rPr lang="en-US" altLang="zh-TW" sz="3200" dirty="0" smtClean="0">
                <a:latin typeface="Calibri" pitchFamily="34" charset="0"/>
                <a:ea typeface="華康儷中黑" pitchFamily="49" charset="-120"/>
              </a:rPr>
              <a:t>Getting Started Guide</a:t>
            </a:r>
            <a:r>
              <a:rPr lang="zh-TW" altLang="en-US" sz="3200" dirty="0" smtClean="0">
                <a:latin typeface="Calibri" pitchFamily="34" charset="0"/>
                <a:ea typeface="華康儷中黑" pitchFamily="49" charset="-120"/>
              </a:rPr>
              <a:t> </a:t>
            </a:r>
            <a:endParaRPr lang="en-US" altLang="zh-TW" sz="3200" dirty="0" smtClean="0">
              <a:latin typeface="Calibri" pitchFamily="34" charset="0"/>
              <a:ea typeface="華康儷中黑" pitchFamily="49" charset="-120"/>
            </a:endParaRPr>
          </a:p>
          <a:p>
            <a:pPr marL="342900" indent="-342900">
              <a:buFont typeface="+mj-lt"/>
              <a:buAutoNum type="arabicParenR"/>
            </a:pPr>
            <a:r>
              <a:rPr lang="en-US" altLang="zh-TW" sz="3200" dirty="0" smtClean="0">
                <a:latin typeface="Calibri" pitchFamily="34" charset="0"/>
                <a:ea typeface="華康儷中黑" pitchFamily="49" charset="-120"/>
              </a:rPr>
              <a:t>Base 10, 7 Strong</a:t>
            </a:r>
            <a:endParaRPr lang="en-US" sz="3200" dirty="0"/>
          </a:p>
        </p:txBody>
      </p:sp>
    </p:spTree>
    <p:extLst>
      <p:ext uri="{BB962C8B-B14F-4D97-AF65-F5344CB8AC3E}">
        <p14:creationId xmlns:p14="http://schemas.microsoft.com/office/powerpoint/2010/main" xmlns="" val="1322496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ocialShoppingDude.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556519" y="3622070"/>
            <a:ext cx="4572457" cy="2514852"/>
          </a:xfrm>
          <a:prstGeom prst="rect">
            <a:avLst/>
          </a:prstGeom>
        </p:spPr>
      </p:pic>
      <p:pic>
        <p:nvPicPr>
          <p:cNvPr id="5" name="Picture 4" descr="NutritionWellness.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5938" y="1107218"/>
            <a:ext cx="4572457" cy="2514852"/>
          </a:xfrm>
          <a:prstGeom prst="rect">
            <a:avLst/>
          </a:prstGeom>
        </p:spPr>
      </p:pic>
      <p:pic>
        <p:nvPicPr>
          <p:cNvPr id="6" name="Picture 5" descr="OwnBusiness.png"/>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556976" y="1107218"/>
            <a:ext cx="4572457" cy="2514852"/>
          </a:xfrm>
          <a:prstGeom prst="rect">
            <a:avLst/>
          </a:prstGeom>
        </p:spPr>
      </p:pic>
      <p:pic>
        <p:nvPicPr>
          <p:cNvPr id="8" name="Picture 7" descr="OnlineShopping1.png"/>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5938" y="3624802"/>
            <a:ext cx="4572457" cy="2514852"/>
          </a:xfrm>
          <a:prstGeom prst="rect">
            <a:avLst/>
          </a:prstGeom>
        </p:spPr>
      </p:pic>
      <p:sp>
        <p:nvSpPr>
          <p:cNvPr id="10" name="TextBox 9"/>
          <p:cNvSpPr txBox="1"/>
          <p:nvPr/>
        </p:nvSpPr>
        <p:spPr>
          <a:xfrm>
            <a:off x="19453" y="3645024"/>
            <a:ext cx="2320299" cy="430887"/>
          </a:xfrm>
          <a:prstGeom prst="rect">
            <a:avLst/>
          </a:prstGeom>
          <a:noFill/>
        </p:spPr>
        <p:txBody>
          <a:bodyPr wrap="square" rtlCol="0">
            <a:spAutoFit/>
          </a:bodyPr>
          <a:lstStyle/>
          <a:p>
            <a:pPr defTabSz="457200"/>
            <a:r>
              <a:rPr lang="zh-Hant" altLang="en-US" sz="2200" dirty="0">
                <a:solidFill>
                  <a:srgbClr val="042555"/>
                </a:solidFill>
                <a:latin typeface="華康儷中黑" pitchFamily="49" charset="-120"/>
                <a:ea typeface="華康儷中黑" pitchFamily="49" charset="-120"/>
                <a:cs typeface="儷黑 Pro"/>
              </a:rPr>
              <a:t>網絡／流動購物 </a:t>
            </a:r>
          </a:p>
        </p:txBody>
      </p:sp>
      <p:sp>
        <p:nvSpPr>
          <p:cNvPr id="13" name="TextBox 12"/>
          <p:cNvSpPr txBox="1"/>
          <p:nvPr/>
        </p:nvSpPr>
        <p:spPr>
          <a:xfrm>
            <a:off x="6081432" y="1145669"/>
            <a:ext cx="2437943" cy="430887"/>
          </a:xfrm>
          <a:prstGeom prst="rect">
            <a:avLst/>
          </a:prstGeom>
          <a:noFill/>
        </p:spPr>
        <p:txBody>
          <a:bodyPr wrap="square" rtlCol="0">
            <a:spAutoFit/>
          </a:bodyPr>
          <a:lstStyle/>
          <a:p>
            <a:pPr defTabSz="457200"/>
            <a:r>
              <a:rPr lang="zh-Hant" altLang="en-US" sz="2200" dirty="0">
                <a:solidFill>
                  <a:prstClr val="white"/>
                </a:solidFill>
                <a:latin typeface="華康儷中黑" pitchFamily="49" charset="-120"/>
                <a:ea typeface="華康儷中黑" pitchFamily="49" charset="-120"/>
                <a:cs typeface="儷黑 Pro"/>
              </a:rPr>
              <a:t>打造你自己的事業 </a:t>
            </a:r>
            <a:endParaRPr lang="en-US" sz="2200" dirty="0">
              <a:solidFill>
                <a:prstClr val="white"/>
              </a:solidFill>
              <a:latin typeface="華康儷中黑" pitchFamily="49" charset="-120"/>
              <a:ea typeface="華康儷中黑" pitchFamily="49" charset="-120"/>
              <a:cs typeface="儷黑 Pro"/>
            </a:endParaRPr>
          </a:p>
        </p:txBody>
      </p:sp>
      <p:sp>
        <p:nvSpPr>
          <p:cNvPr id="12" name="TextBox 11"/>
          <p:cNvSpPr txBox="1"/>
          <p:nvPr/>
        </p:nvSpPr>
        <p:spPr>
          <a:xfrm>
            <a:off x="6092481" y="3698270"/>
            <a:ext cx="2583975" cy="430887"/>
          </a:xfrm>
          <a:prstGeom prst="rect">
            <a:avLst/>
          </a:prstGeom>
          <a:noFill/>
        </p:spPr>
        <p:txBody>
          <a:bodyPr wrap="square" rtlCol="0">
            <a:spAutoFit/>
          </a:bodyPr>
          <a:lstStyle/>
          <a:p>
            <a:pPr algn="r" defTabSz="457200"/>
            <a:r>
              <a:rPr lang="zh-Hant" altLang="en-US" sz="2200" dirty="0">
                <a:solidFill>
                  <a:srgbClr val="FFFFFF"/>
                </a:solidFill>
                <a:latin typeface="華康儷中黑" pitchFamily="49" charset="-120"/>
                <a:ea typeface="華康儷中黑" pitchFamily="49" charset="-120"/>
                <a:cs typeface="儷黑 Pro"/>
              </a:rPr>
              <a:t>社交購物 </a:t>
            </a:r>
            <a:endParaRPr lang="en-US" sz="2200" dirty="0">
              <a:solidFill>
                <a:srgbClr val="FFFFFF"/>
              </a:solidFill>
              <a:latin typeface="華康儷中黑" pitchFamily="49" charset="-120"/>
              <a:ea typeface="華康儷中黑" pitchFamily="49" charset="-120"/>
              <a:cs typeface="儷黑 Pro"/>
            </a:endParaRPr>
          </a:p>
        </p:txBody>
      </p:sp>
      <p:sp>
        <p:nvSpPr>
          <p:cNvPr id="11" name="TextBox 10"/>
          <p:cNvSpPr txBox="1"/>
          <p:nvPr/>
        </p:nvSpPr>
        <p:spPr>
          <a:xfrm>
            <a:off x="136691" y="1162540"/>
            <a:ext cx="2250147" cy="430887"/>
          </a:xfrm>
          <a:prstGeom prst="rect">
            <a:avLst/>
          </a:prstGeom>
          <a:noFill/>
        </p:spPr>
        <p:txBody>
          <a:bodyPr wrap="square" rtlCol="0">
            <a:spAutoFit/>
          </a:bodyPr>
          <a:lstStyle/>
          <a:p>
            <a:pPr defTabSz="457200"/>
            <a:r>
              <a:rPr lang="zh-Hant" altLang="en-US" sz="2200" dirty="0">
                <a:solidFill>
                  <a:prstClr val="white"/>
                </a:solidFill>
                <a:latin typeface="華康儷中黑" pitchFamily="49" charset="-120"/>
                <a:ea typeface="華康儷中黑" pitchFamily="49" charset="-120"/>
                <a:cs typeface="儷黑 Pro"/>
              </a:rPr>
              <a:t>營養與健康 </a:t>
            </a:r>
            <a:endParaRPr lang="en-US" sz="2200" dirty="0">
              <a:solidFill>
                <a:prstClr val="white"/>
              </a:solidFill>
              <a:latin typeface="華康儷中黑" pitchFamily="49" charset="-120"/>
              <a:ea typeface="華康儷中黑" pitchFamily="49" charset="-120"/>
              <a:cs typeface="儷黑 Pro"/>
            </a:endParaRPr>
          </a:p>
        </p:txBody>
      </p:sp>
      <p:sp>
        <p:nvSpPr>
          <p:cNvPr id="14" name="TextBox 9"/>
          <p:cNvSpPr txBox="1"/>
          <p:nvPr/>
        </p:nvSpPr>
        <p:spPr>
          <a:xfrm>
            <a:off x="20930" y="4061303"/>
            <a:ext cx="2636685"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b="1" dirty="0" smtClean="0">
                <a:solidFill>
                  <a:srgbClr val="042555"/>
                </a:solidFill>
                <a:effectLst>
                  <a:outerShdw blurRad="38100" dist="38100" dir="2700000" algn="tl">
                    <a:srgbClr val="000000">
                      <a:alpha val="43137"/>
                    </a:srgbClr>
                  </a:outerShdw>
                </a:effectLst>
                <a:cs typeface="Arial"/>
              </a:rPr>
              <a:t>ONLIN</a:t>
            </a:r>
            <a:r>
              <a:rPr lang="en-US" sz="1600" b="1" spc="300" dirty="0" smtClean="0">
                <a:solidFill>
                  <a:srgbClr val="042555"/>
                </a:solidFill>
                <a:effectLst>
                  <a:outerShdw blurRad="38100" dist="38100" dir="2700000" algn="tl">
                    <a:srgbClr val="000000">
                      <a:alpha val="43137"/>
                    </a:srgbClr>
                  </a:outerShdw>
                </a:effectLst>
                <a:cs typeface="Arial"/>
              </a:rPr>
              <a:t>E/</a:t>
            </a:r>
            <a:r>
              <a:rPr lang="en-US" sz="1600" b="1" dirty="0" smtClean="0">
                <a:solidFill>
                  <a:srgbClr val="042555"/>
                </a:solidFill>
                <a:effectLst>
                  <a:outerShdw blurRad="38100" dist="38100" dir="2700000" algn="tl">
                    <a:srgbClr val="000000">
                      <a:alpha val="43137"/>
                    </a:srgbClr>
                  </a:outerShdw>
                </a:effectLst>
                <a:cs typeface="Arial"/>
              </a:rPr>
              <a:t>MOBILE</a:t>
            </a:r>
          </a:p>
          <a:p>
            <a:r>
              <a:rPr lang="en-US" sz="1600" b="1" dirty="0" smtClean="0">
                <a:solidFill>
                  <a:srgbClr val="042555"/>
                </a:solidFill>
                <a:effectLst>
                  <a:outerShdw blurRad="38100" dist="38100" dir="2700000" algn="tl">
                    <a:srgbClr val="000000">
                      <a:alpha val="43137"/>
                    </a:srgbClr>
                  </a:outerShdw>
                </a:effectLst>
                <a:cs typeface="Arial"/>
              </a:rPr>
              <a:t>SHOPPING</a:t>
            </a:r>
            <a:endParaRPr lang="en-US" sz="1600" b="1" dirty="0">
              <a:solidFill>
                <a:srgbClr val="042555"/>
              </a:solidFill>
              <a:effectLst>
                <a:outerShdw blurRad="38100" dist="38100" dir="2700000" algn="tl">
                  <a:srgbClr val="000000">
                    <a:alpha val="43137"/>
                  </a:srgbClr>
                </a:outerShdw>
              </a:effectLst>
              <a:cs typeface="Arial"/>
            </a:endParaRPr>
          </a:p>
        </p:txBody>
      </p:sp>
      <p:sp>
        <p:nvSpPr>
          <p:cNvPr id="15" name="TextBox 12"/>
          <p:cNvSpPr txBox="1"/>
          <p:nvPr/>
        </p:nvSpPr>
        <p:spPr>
          <a:xfrm>
            <a:off x="6110739" y="1513884"/>
            <a:ext cx="2483632"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b="1" dirty="0" smtClean="0">
                <a:solidFill>
                  <a:schemeClr val="bg1"/>
                </a:solidFill>
                <a:effectLst>
                  <a:outerShdw blurRad="38100" dist="38100" dir="2700000" algn="tl">
                    <a:srgbClr val="000000">
                      <a:alpha val="43137"/>
                    </a:srgbClr>
                  </a:outerShdw>
                </a:effectLst>
                <a:cs typeface="Arial"/>
              </a:rPr>
              <a:t>OWNING YOUR OWN BUSINESS</a:t>
            </a:r>
            <a:endParaRPr lang="en-US" sz="1600" b="1" dirty="0">
              <a:solidFill>
                <a:schemeClr val="bg1"/>
              </a:solidFill>
              <a:effectLst>
                <a:outerShdw blurRad="38100" dist="38100" dir="2700000" algn="tl">
                  <a:srgbClr val="000000">
                    <a:alpha val="43137"/>
                  </a:srgbClr>
                </a:outerShdw>
              </a:effectLst>
              <a:cs typeface="Arial"/>
            </a:endParaRPr>
          </a:p>
        </p:txBody>
      </p:sp>
      <p:sp>
        <p:nvSpPr>
          <p:cNvPr id="16" name="TextBox 11"/>
          <p:cNvSpPr txBox="1"/>
          <p:nvPr/>
        </p:nvSpPr>
        <p:spPr>
          <a:xfrm>
            <a:off x="6156176" y="4122757"/>
            <a:ext cx="2936314" cy="33855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600" b="1" dirty="0" smtClean="0">
                <a:solidFill>
                  <a:srgbClr val="FFFFFF"/>
                </a:solidFill>
                <a:effectLst>
                  <a:outerShdw blurRad="38100" dist="38100" dir="2700000" algn="tl">
                    <a:srgbClr val="000000">
                      <a:alpha val="43137"/>
                    </a:srgbClr>
                  </a:outerShdw>
                </a:effectLst>
                <a:cs typeface="Arial"/>
              </a:rPr>
              <a:t>SOCIAL SHOPPING</a:t>
            </a:r>
            <a:endParaRPr lang="en-US" sz="1600" b="1" dirty="0">
              <a:solidFill>
                <a:srgbClr val="FFFFFF"/>
              </a:solidFill>
              <a:effectLst>
                <a:outerShdw blurRad="38100" dist="38100" dir="2700000" algn="tl">
                  <a:srgbClr val="000000">
                    <a:alpha val="43137"/>
                  </a:srgbClr>
                </a:outerShdw>
              </a:effectLst>
              <a:cs typeface="Arial"/>
            </a:endParaRPr>
          </a:p>
        </p:txBody>
      </p:sp>
      <p:sp>
        <p:nvSpPr>
          <p:cNvPr id="17" name="TextBox 10"/>
          <p:cNvSpPr txBox="1"/>
          <p:nvPr/>
        </p:nvSpPr>
        <p:spPr>
          <a:xfrm>
            <a:off x="114689" y="1547452"/>
            <a:ext cx="2556967" cy="58477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b="1" dirty="0" smtClean="0">
                <a:solidFill>
                  <a:schemeClr val="bg1"/>
                </a:solidFill>
                <a:effectLst>
                  <a:outerShdw blurRad="38100" dist="38100" dir="2700000" algn="tl">
                    <a:srgbClr val="000000">
                      <a:alpha val="43137"/>
                    </a:srgbClr>
                  </a:outerShdw>
                </a:effectLst>
                <a:cs typeface="Arial"/>
              </a:rPr>
              <a:t>NUTRITION &amp;</a:t>
            </a:r>
          </a:p>
          <a:p>
            <a:r>
              <a:rPr lang="en-US" sz="1600" b="1" dirty="0" smtClean="0">
                <a:solidFill>
                  <a:schemeClr val="bg1"/>
                </a:solidFill>
                <a:effectLst>
                  <a:outerShdw blurRad="38100" dist="38100" dir="2700000" algn="tl">
                    <a:srgbClr val="000000">
                      <a:alpha val="43137"/>
                    </a:srgbClr>
                  </a:outerShdw>
                </a:effectLst>
                <a:cs typeface="Arial"/>
              </a:rPr>
              <a:t>WELLNESS</a:t>
            </a:r>
            <a:endParaRPr lang="en-US" sz="1600" b="1" dirty="0">
              <a:solidFill>
                <a:schemeClr val="bg1"/>
              </a:solidFill>
              <a:effectLst>
                <a:outerShdw blurRad="38100" dist="38100" dir="2700000" algn="tl">
                  <a:srgbClr val="000000">
                    <a:alpha val="43137"/>
                  </a:srgbClr>
                </a:outerShdw>
              </a:effectLst>
              <a:cs typeface="Arial"/>
            </a:endParaRPr>
          </a:p>
        </p:txBody>
      </p:sp>
      <p:sp>
        <p:nvSpPr>
          <p:cNvPr id="20" name="TextBox 10"/>
          <p:cNvSpPr txBox="1"/>
          <p:nvPr/>
        </p:nvSpPr>
        <p:spPr>
          <a:xfrm>
            <a:off x="179512" y="102565"/>
            <a:ext cx="2250147" cy="954107"/>
          </a:xfrm>
          <a:prstGeom prst="rect">
            <a:avLst/>
          </a:prstGeom>
          <a:noFill/>
        </p:spPr>
        <p:txBody>
          <a:bodyPr wrap="square" rtlCol="0">
            <a:spAutoFit/>
          </a:bodyPr>
          <a:lstStyle/>
          <a:p>
            <a:pPr defTabSz="457200"/>
            <a:r>
              <a:rPr lang="zh-TW" altLang="en-US" sz="2800" dirty="0" smtClean="0">
                <a:solidFill>
                  <a:srgbClr val="0070C0"/>
                </a:solidFill>
                <a:latin typeface="華康儷中黑" pitchFamily="49" charset="-120"/>
                <a:ea typeface="華康儷中黑" pitchFamily="49" charset="-120"/>
                <a:cs typeface="儷黑 Pro"/>
              </a:rPr>
              <a:t>未來趨勢</a:t>
            </a:r>
            <a:endParaRPr lang="en-US" altLang="zh-TW" sz="2800" dirty="0" smtClean="0">
              <a:solidFill>
                <a:srgbClr val="0070C0"/>
              </a:solidFill>
              <a:latin typeface="華康儷中黑" pitchFamily="49" charset="-120"/>
              <a:ea typeface="華康儷中黑" pitchFamily="49" charset="-120"/>
              <a:cs typeface="儷黑 Pro"/>
            </a:endParaRPr>
          </a:p>
          <a:p>
            <a:pPr defTabSz="457200"/>
            <a:r>
              <a:rPr lang="en-US" altLang="zh-TW" sz="2800" b="1" dirty="0" smtClean="0">
                <a:solidFill>
                  <a:srgbClr val="0070C0"/>
                </a:solidFill>
                <a:ea typeface="華康儷中黑"/>
                <a:cs typeface="Arial"/>
              </a:rPr>
              <a:t>Future Trend</a:t>
            </a:r>
            <a:endParaRPr lang="en-US" sz="2800" dirty="0">
              <a:solidFill>
                <a:srgbClr val="0070C0"/>
              </a:solidFill>
              <a:latin typeface="華康儷中黑" pitchFamily="49" charset="-120"/>
              <a:ea typeface="華康儷中黑" pitchFamily="49" charset="-120"/>
              <a:cs typeface="儷黑 Pro"/>
            </a:endParaRPr>
          </a:p>
        </p:txBody>
      </p:sp>
    </p:spTree>
    <p:custDataLst>
      <p:tags r:id="rId1"/>
    </p:custDataLst>
    <p:extLst>
      <p:ext uri="{BB962C8B-B14F-4D97-AF65-F5344CB8AC3E}">
        <p14:creationId xmlns:p14="http://schemas.microsoft.com/office/powerpoint/2010/main" xmlns="" val="326438745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User\Desktop\Positive-Attitude.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058996" y="1122113"/>
            <a:ext cx="1088941" cy="1059902"/>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12" name="文字方塊 11"/>
          <p:cNvSpPr txBox="1"/>
          <p:nvPr/>
        </p:nvSpPr>
        <p:spPr>
          <a:xfrm>
            <a:off x="3309391" y="476672"/>
            <a:ext cx="2723824" cy="646331"/>
          </a:xfrm>
          <a:prstGeom prst="rect">
            <a:avLst/>
          </a:prstGeom>
          <a:noFill/>
        </p:spPr>
        <p:txBody>
          <a:bodyPr wrap="none" rtlCol="0">
            <a:spAutoFit/>
          </a:bodyPr>
          <a:lstStyle/>
          <a:p>
            <a:pPr algn="ctr"/>
            <a:r>
              <a:rPr lang="zh-TW" altLang="en-US" sz="2200" b="1" dirty="0" smtClean="0">
                <a:latin typeface="Calibri" pitchFamily="34" charset="0"/>
                <a:ea typeface="華康儷中黑" pitchFamily="49" charset="-120"/>
              </a:rPr>
              <a:t>每早起來有良好態度</a:t>
            </a:r>
            <a:endParaRPr lang="en-US" altLang="zh-TW" sz="2200" b="1" dirty="0" smtClean="0">
              <a:latin typeface="Calibri" pitchFamily="34" charset="0"/>
              <a:ea typeface="華康儷中黑" pitchFamily="49" charset="-120"/>
            </a:endParaRPr>
          </a:p>
          <a:p>
            <a:pPr algn="ctr"/>
            <a:r>
              <a:rPr lang="en-US" altLang="zh-HK" sz="1400" b="1" dirty="0" smtClean="0">
                <a:latin typeface="Calibri" pitchFamily="34" charset="0"/>
                <a:ea typeface="華康儷中黑" pitchFamily="49" charset="-120"/>
              </a:rPr>
              <a:t>Wake up with good attitudes</a:t>
            </a:r>
            <a:endParaRPr lang="zh-HK" altLang="en-US" sz="1400" b="1" dirty="0">
              <a:latin typeface="Calibri" pitchFamily="34" charset="0"/>
              <a:ea typeface="華康儷中黑" pitchFamily="49" charset="-120"/>
            </a:endParaRPr>
          </a:p>
        </p:txBody>
      </p:sp>
      <p:pic>
        <p:nvPicPr>
          <p:cNvPr id="5123" name="Picture 3" descr="C:\Users\User\Desktop\9550-clipart-men-target-arrows-darts-0520.jpg"/>
          <p:cNvPicPr>
            <a:picLocks noGrp="1" noChangeAspect="1" noChangeArrowheads="1"/>
          </p:cNvPicPr>
          <p:nvPr>
            <p:ph sz="half" idx="1"/>
          </p:nvPr>
        </p:nvPicPr>
        <p:blipFill>
          <a:blip r:embed="rId4" cstate="print">
            <a:extLst>
              <a:ext uri="{28A0092B-C50C-407E-A947-70E740481C1C}">
                <a14:useLocalDpi xmlns:a14="http://schemas.microsoft.com/office/drawing/2010/main" xmlns="" val="0"/>
              </a:ext>
            </a:extLst>
          </a:blip>
          <a:srcRect/>
          <a:stretch>
            <a:fillRect/>
          </a:stretch>
        </p:blipFill>
        <p:spPr bwMode="auto">
          <a:xfrm>
            <a:off x="5229649" y="1255124"/>
            <a:ext cx="1646607" cy="1029130"/>
          </a:xfrm>
          <a:prstGeom prst="rect">
            <a:avLst/>
          </a:prstGeom>
          <a:noFill/>
          <a:extLst>
            <a:ext uri="{909E8E84-426E-40DD-AFC4-6F175D3DCCD1}">
              <a14:hiddenFill xmlns:a14="http://schemas.microsoft.com/office/drawing/2010/main" xmlns="">
                <a:solidFill>
                  <a:srgbClr val="FFFFFF"/>
                </a:solidFill>
              </a14:hiddenFill>
            </a:ext>
          </a:extLst>
        </p:spPr>
      </p:pic>
      <p:pic>
        <p:nvPicPr>
          <p:cNvPr id="5124" name="Picture 4" descr="C:\Users\User\Desktop\headphone-baby_large.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113646" y="2349711"/>
            <a:ext cx="1014760" cy="1065498"/>
          </a:xfrm>
          <a:prstGeom prst="rect">
            <a:avLst/>
          </a:prstGeom>
          <a:noFill/>
          <a:effectLst>
            <a:softEdge rad="63500"/>
          </a:effectLst>
          <a:extLst>
            <a:ext uri="{909E8E84-426E-40DD-AFC4-6F175D3DCCD1}">
              <a14:hiddenFill xmlns:a14="http://schemas.microsoft.com/office/drawing/2010/main" xmlns="">
                <a:solidFill>
                  <a:srgbClr val="FFFFFF"/>
                </a:solidFill>
              </a14:hiddenFill>
            </a:ext>
          </a:extLst>
        </p:spPr>
      </p:pic>
      <p:pic>
        <p:nvPicPr>
          <p:cNvPr id="5125" name="Picture 5" descr="C:\Users\User\Desktop\iStock_000003541361Small.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175610" y="3717032"/>
            <a:ext cx="1008000" cy="1008000"/>
          </a:xfrm>
          <a:prstGeom prst="rect">
            <a:avLst/>
          </a:prstGeom>
          <a:noFill/>
          <a:effectLst>
            <a:softEdge rad="127000"/>
          </a:effectLst>
          <a:extLst>
            <a:ext uri="{909E8E84-426E-40DD-AFC4-6F175D3DCCD1}">
              <a14:hiddenFill xmlns:a14="http://schemas.microsoft.com/office/drawing/2010/main" xmlns="">
                <a:solidFill>
                  <a:srgbClr val="FFFFFF"/>
                </a:solidFill>
              </a14:hiddenFill>
            </a:ext>
          </a:extLst>
        </p:spPr>
      </p:pic>
      <p:pic>
        <p:nvPicPr>
          <p:cNvPr id="5126" name="Picture 6" descr="C:\Users\User\Desktop\imagesCA2AS9B3.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943848" y="3705577"/>
            <a:ext cx="1260000" cy="1059431"/>
          </a:xfrm>
          <a:prstGeom prst="rect">
            <a:avLst/>
          </a:prstGeom>
          <a:noFill/>
          <a:effectLst>
            <a:softEdge rad="127000"/>
          </a:effectLst>
          <a:extLst>
            <a:ext uri="{909E8E84-426E-40DD-AFC4-6F175D3DCCD1}">
              <a14:hiddenFill xmlns:a14="http://schemas.microsoft.com/office/drawing/2010/main" xmlns="">
                <a:solidFill>
                  <a:srgbClr val="FFFFFF"/>
                </a:solidFill>
              </a14:hiddenFill>
            </a:ext>
          </a:extLst>
        </p:spPr>
      </p:pic>
      <p:pic>
        <p:nvPicPr>
          <p:cNvPr id="5127" name="Picture 7" descr="C:\Users\User\Desktop\imagesCALKDZUB.jp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2123728" y="2595485"/>
            <a:ext cx="1329036" cy="884413"/>
          </a:xfrm>
          <a:prstGeom prst="rect">
            <a:avLst/>
          </a:prstGeom>
          <a:noFill/>
          <a:effectLst>
            <a:softEdge rad="127000"/>
          </a:effectLst>
          <a:extLst>
            <a:ext uri="{909E8E84-426E-40DD-AFC4-6F175D3DCCD1}">
              <a14:hiddenFill xmlns:a14="http://schemas.microsoft.com/office/drawing/2010/main" xmlns="">
                <a:solidFill>
                  <a:srgbClr val="FFFFFF"/>
                </a:solidFill>
              </a14:hiddenFill>
            </a:ext>
          </a:extLst>
        </p:spPr>
      </p:pic>
      <p:pic>
        <p:nvPicPr>
          <p:cNvPr id="5128" name="Picture 8" descr="C:\Users\User\Desktop\imagesCA66LMFC.jpg"/>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5207334" y="4777795"/>
            <a:ext cx="1044000" cy="1044000"/>
          </a:xfrm>
          <a:prstGeom prst="rect">
            <a:avLst/>
          </a:prstGeom>
          <a:noFill/>
          <a:effectLst>
            <a:softEdge rad="127000"/>
          </a:effectLst>
          <a:extLst>
            <a:ext uri="{909E8E84-426E-40DD-AFC4-6F175D3DCCD1}">
              <a14:hiddenFill xmlns:a14="http://schemas.microsoft.com/office/drawing/2010/main" xmlns="">
                <a:solidFill>
                  <a:srgbClr val="FFFFFF"/>
                </a:solidFill>
              </a14:hiddenFill>
            </a:ext>
          </a:extLst>
        </p:spPr>
      </p:pic>
      <p:sp>
        <p:nvSpPr>
          <p:cNvPr id="13" name="文字方塊 12"/>
          <p:cNvSpPr txBox="1"/>
          <p:nvPr/>
        </p:nvSpPr>
        <p:spPr>
          <a:xfrm>
            <a:off x="2375598" y="1667157"/>
            <a:ext cx="1197764" cy="584775"/>
          </a:xfrm>
          <a:prstGeom prst="rect">
            <a:avLst/>
          </a:prstGeom>
          <a:noFill/>
        </p:spPr>
        <p:txBody>
          <a:bodyPr wrap="none" rtlCol="0">
            <a:spAutoFit/>
          </a:bodyPr>
          <a:lstStyle/>
          <a:p>
            <a:r>
              <a:rPr lang="en-US" altLang="zh-HK" sz="3200" b="1" dirty="0" smtClean="0">
                <a:solidFill>
                  <a:srgbClr val="FF0000"/>
                </a:solidFill>
                <a:latin typeface="Calibri" pitchFamily="34" charset="0"/>
                <a:ea typeface="華康儷中黑" pitchFamily="49" charset="-120"/>
              </a:rPr>
              <a:t>MPCP</a:t>
            </a:r>
            <a:endParaRPr lang="zh-HK" altLang="en-US" sz="3200" b="1" dirty="0">
              <a:solidFill>
                <a:srgbClr val="FF0000"/>
              </a:solidFill>
              <a:latin typeface="Calibri" pitchFamily="34" charset="0"/>
              <a:ea typeface="華康儷中黑" pitchFamily="49" charset="-120"/>
            </a:endParaRPr>
          </a:p>
        </p:txBody>
      </p:sp>
      <p:pic>
        <p:nvPicPr>
          <p:cNvPr id="5130" name="Picture 10" descr="C:\Users\User\Desktop\feeling-good-super-woman-and-child.jpg"/>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3203848" y="4959896"/>
            <a:ext cx="1165524" cy="773360"/>
          </a:xfrm>
          <a:prstGeom prst="rect">
            <a:avLst/>
          </a:prstGeom>
          <a:noFill/>
          <a:effectLst>
            <a:softEdge rad="127000"/>
          </a:effectLst>
          <a:extLst>
            <a:ext uri="{909E8E84-426E-40DD-AFC4-6F175D3DCCD1}">
              <a14:hiddenFill xmlns:a14="http://schemas.microsoft.com/office/drawing/2010/main" xmlns="">
                <a:solidFill>
                  <a:srgbClr val="FFFFFF"/>
                </a:solidFill>
              </a14:hiddenFill>
            </a:ext>
          </a:extLst>
        </p:spPr>
      </p:pic>
      <p:sp>
        <p:nvSpPr>
          <p:cNvPr id="23" name="文字方塊 22"/>
          <p:cNvSpPr txBox="1"/>
          <p:nvPr/>
        </p:nvSpPr>
        <p:spPr>
          <a:xfrm>
            <a:off x="6716113" y="1005437"/>
            <a:ext cx="2104359" cy="954107"/>
          </a:xfrm>
          <a:prstGeom prst="rect">
            <a:avLst/>
          </a:prstGeom>
          <a:noFill/>
        </p:spPr>
        <p:txBody>
          <a:bodyPr wrap="none" rtlCol="0">
            <a:spAutoFit/>
          </a:bodyPr>
          <a:lstStyle/>
          <a:p>
            <a:pPr algn="ctr"/>
            <a:r>
              <a:rPr lang="zh-TW" altLang="en-US" sz="2200" b="1" dirty="0" smtClean="0">
                <a:latin typeface="Calibri" pitchFamily="34" charset="0"/>
                <a:ea typeface="華康儷中黑" pitchFamily="49" charset="-120"/>
              </a:rPr>
              <a:t>讀目標宣言</a:t>
            </a:r>
            <a:endParaRPr lang="en-US" altLang="zh-TW" sz="2200" b="1" dirty="0" smtClean="0">
              <a:latin typeface="Calibri" pitchFamily="34" charset="0"/>
              <a:ea typeface="華康儷中黑" pitchFamily="49" charset="-120"/>
            </a:endParaRPr>
          </a:p>
          <a:p>
            <a:pPr algn="ctr"/>
            <a:r>
              <a:rPr lang="en-US" altLang="zh-TW" sz="1400" b="1" dirty="0" smtClean="0">
                <a:latin typeface="Calibri" pitchFamily="34" charset="0"/>
                <a:ea typeface="華康儷中黑" pitchFamily="49" charset="-120"/>
              </a:rPr>
              <a:t>Read your goal Statement</a:t>
            </a:r>
          </a:p>
          <a:p>
            <a:pPr algn="ctr"/>
            <a:endParaRPr lang="en-US" altLang="zh-TW" sz="2000" b="1" dirty="0" smtClean="0">
              <a:latin typeface="Calibri" pitchFamily="34" charset="0"/>
              <a:ea typeface="華康儷中黑" pitchFamily="49" charset="-120"/>
            </a:endParaRPr>
          </a:p>
        </p:txBody>
      </p:sp>
      <p:sp>
        <p:nvSpPr>
          <p:cNvPr id="24" name="文字方塊 23"/>
          <p:cNvSpPr txBox="1"/>
          <p:nvPr/>
        </p:nvSpPr>
        <p:spPr>
          <a:xfrm>
            <a:off x="7270561" y="2559294"/>
            <a:ext cx="1373005" cy="646331"/>
          </a:xfrm>
          <a:prstGeom prst="rect">
            <a:avLst/>
          </a:prstGeom>
          <a:noFill/>
        </p:spPr>
        <p:txBody>
          <a:bodyPr wrap="none" rtlCol="0">
            <a:spAutoFit/>
          </a:bodyPr>
          <a:lstStyle/>
          <a:p>
            <a:pPr algn="ctr"/>
            <a:r>
              <a:rPr lang="zh-TW" altLang="en-US" sz="2200" b="1" dirty="0" smtClean="0">
                <a:latin typeface="Calibri" pitchFamily="34" charset="0"/>
                <a:ea typeface="華康儷中黑" pitchFamily="49" charset="-120"/>
              </a:rPr>
              <a:t>聽錄音</a:t>
            </a:r>
            <a:endParaRPr lang="en-US" altLang="zh-TW" sz="2200" b="1" dirty="0" smtClean="0">
              <a:latin typeface="Calibri" pitchFamily="34" charset="0"/>
              <a:ea typeface="華康儷中黑" pitchFamily="49" charset="-120"/>
            </a:endParaRPr>
          </a:p>
          <a:p>
            <a:pPr algn="ctr"/>
            <a:r>
              <a:rPr lang="en-US" altLang="zh-TW" sz="1400" b="1" dirty="0">
                <a:latin typeface="Calibri" pitchFamily="34" charset="0"/>
                <a:ea typeface="華康儷中黑" pitchFamily="49" charset="-120"/>
              </a:rPr>
              <a:t>L</a:t>
            </a:r>
            <a:r>
              <a:rPr lang="en-US" altLang="zh-TW" sz="1400" b="1" dirty="0" smtClean="0">
                <a:latin typeface="Calibri" pitchFamily="34" charset="0"/>
                <a:ea typeface="華康儷中黑" pitchFamily="49" charset="-120"/>
              </a:rPr>
              <a:t>isten to Audios</a:t>
            </a:r>
            <a:endParaRPr lang="en-US" altLang="zh-TW" sz="2000" b="1" dirty="0" smtClean="0">
              <a:latin typeface="Calibri" pitchFamily="34" charset="0"/>
              <a:ea typeface="華康儷中黑" pitchFamily="49" charset="-120"/>
            </a:endParaRPr>
          </a:p>
        </p:txBody>
      </p:sp>
      <p:sp>
        <p:nvSpPr>
          <p:cNvPr id="26" name="文字方塊 25"/>
          <p:cNvSpPr txBox="1"/>
          <p:nvPr/>
        </p:nvSpPr>
        <p:spPr>
          <a:xfrm>
            <a:off x="7074611" y="3625186"/>
            <a:ext cx="1797415" cy="1200329"/>
          </a:xfrm>
          <a:prstGeom prst="rect">
            <a:avLst/>
          </a:prstGeom>
          <a:noFill/>
        </p:spPr>
        <p:txBody>
          <a:bodyPr wrap="none" rtlCol="0">
            <a:spAutoFit/>
          </a:bodyPr>
          <a:lstStyle/>
          <a:p>
            <a:pPr algn="ctr"/>
            <a:r>
              <a:rPr lang="zh-TW" altLang="en-US" sz="2200" b="1" dirty="0" smtClean="0">
                <a:latin typeface="Calibri" pitchFamily="34" charset="0"/>
                <a:ea typeface="華康儷中黑" pitchFamily="49" charset="-120"/>
              </a:rPr>
              <a:t>持續學習</a:t>
            </a:r>
            <a:endParaRPr lang="en-US" altLang="zh-TW" sz="2200" b="1" dirty="0" smtClean="0">
              <a:latin typeface="Calibri" pitchFamily="34" charset="0"/>
              <a:ea typeface="華康儷中黑" pitchFamily="49" charset="-120"/>
            </a:endParaRPr>
          </a:p>
          <a:p>
            <a:pPr algn="ctr"/>
            <a:r>
              <a:rPr lang="zh-TW" altLang="en-US" sz="2200" b="1" dirty="0" smtClean="0">
                <a:latin typeface="Calibri" pitchFamily="34" charset="0"/>
                <a:ea typeface="華康儷中黑" pitchFamily="49" charset="-120"/>
              </a:rPr>
              <a:t>知識與技巧</a:t>
            </a:r>
            <a:endParaRPr lang="en-US" altLang="zh-TW" sz="2200" b="1" dirty="0" smtClean="0">
              <a:latin typeface="Calibri" pitchFamily="34" charset="0"/>
              <a:ea typeface="華康儷中黑" pitchFamily="49" charset="-120"/>
            </a:endParaRPr>
          </a:p>
          <a:p>
            <a:pPr algn="ctr"/>
            <a:r>
              <a:rPr lang="en-US" altLang="zh-HK" sz="1400" b="1" dirty="0" smtClean="0">
                <a:latin typeface="Calibri" pitchFamily="34" charset="0"/>
                <a:ea typeface="華康儷中黑" pitchFamily="49" charset="-120"/>
              </a:rPr>
              <a:t>Learn constantly:</a:t>
            </a:r>
            <a:r>
              <a:rPr lang="en-US" altLang="zh-HK" sz="1400" b="1" dirty="0">
                <a:latin typeface="Calibri" pitchFamily="34" charset="0"/>
                <a:ea typeface="華康儷中黑" pitchFamily="49" charset="-120"/>
              </a:rPr>
              <a:t/>
            </a:r>
            <a:br>
              <a:rPr lang="en-US" altLang="zh-HK" sz="1400" b="1" dirty="0">
                <a:latin typeface="Calibri" pitchFamily="34" charset="0"/>
                <a:ea typeface="華康儷中黑" pitchFamily="49" charset="-120"/>
              </a:rPr>
            </a:br>
            <a:r>
              <a:rPr lang="en-US" altLang="zh-HK" sz="1400" b="1" dirty="0">
                <a:latin typeface="Calibri" pitchFamily="34" charset="0"/>
                <a:ea typeface="華康儷中黑" pitchFamily="49" charset="-120"/>
              </a:rPr>
              <a:t>Knowledge </a:t>
            </a:r>
            <a:r>
              <a:rPr lang="en-US" altLang="zh-HK" sz="1400" b="1" dirty="0" smtClean="0">
                <a:latin typeface="Calibri" pitchFamily="34" charset="0"/>
                <a:ea typeface="華康儷中黑" pitchFamily="49" charset="-120"/>
              </a:rPr>
              <a:t>and skills</a:t>
            </a:r>
            <a:endParaRPr lang="en-US" altLang="zh-TW" sz="1400" b="1" dirty="0" smtClean="0">
              <a:latin typeface="Calibri" pitchFamily="34" charset="0"/>
              <a:ea typeface="華康儷中黑" pitchFamily="49" charset="-120"/>
            </a:endParaRPr>
          </a:p>
        </p:txBody>
      </p:sp>
      <p:sp>
        <p:nvSpPr>
          <p:cNvPr id="27" name="文字方塊 26"/>
          <p:cNvSpPr txBox="1"/>
          <p:nvPr/>
        </p:nvSpPr>
        <p:spPr>
          <a:xfrm>
            <a:off x="5220072" y="5782114"/>
            <a:ext cx="1620958" cy="646331"/>
          </a:xfrm>
          <a:prstGeom prst="rect">
            <a:avLst/>
          </a:prstGeom>
          <a:noFill/>
        </p:spPr>
        <p:txBody>
          <a:bodyPr wrap="none" rtlCol="0">
            <a:spAutoFit/>
          </a:bodyPr>
          <a:lstStyle/>
          <a:p>
            <a:pPr algn="ctr"/>
            <a:r>
              <a:rPr lang="zh-TW" altLang="en-US" sz="2200" b="1" dirty="0" smtClean="0">
                <a:latin typeface="Calibri" pitchFamily="34" charset="0"/>
                <a:ea typeface="華康儷中黑" pitchFamily="49" charset="-120"/>
              </a:rPr>
              <a:t>行動再行動</a:t>
            </a:r>
            <a:endParaRPr lang="en-US" altLang="zh-TW" sz="2200" b="1" dirty="0" smtClean="0">
              <a:latin typeface="Calibri" pitchFamily="34" charset="0"/>
              <a:ea typeface="華康儷中黑" pitchFamily="49" charset="-120"/>
            </a:endParaRPr>
          </a:p>
          <a:p>
            <a:pPr algn="ctr"/>
            <a:r>
              <a:rPr lang="en-US" altLang="zh-TW" sz="1400" b="1" dirty="0" smtClean="0">
                <a:latin typeface="Calibri" pitchFamily="34" charset="0"/>
                <a:ea typeface="華康儷中黑" pitchFamily="49" charset="-120"/>
              </a:rPr>
              <a:t>Action, Re-action</a:t>
            </a:r>
          </a:p>
        </p:txBody>
      </p:sp>
      <p:sp>
        <p:nvSpPr>
          <p:cNvPr id="28" name="文字方塊 27"/>
          <p:cNvSpPr txBox="1"/>
          <p:nvPr/>
        </p:nvSpPr>
        <p:spPr>
          <a:xfrm>
            <a:off x="2483768" y="5768333"/>
            <a:ext cx="2575064" cy="984885"/>
          </a:xfrm>
          <a:prstGeom prst="rect">
            <a:avLst/>
          </a:prstGeom>
          <a:noFill/>
        </p:spPr>
        <p:txBody>
          <a:bodyPr wrap="none" rtlCol="0">
            <a:spAutoFit/>
          </a:bodyPr>
          <a:lstStyle/>
          <a:p>
            <a:pPr algn="ctr"/>
            <a:r>
              <a:rPr lang="zh-TW" altLang="en-US" sz="2200" b="1" dirty="0">
                <a:latin typeface="Calibri" pitchFamily="34" charset="0"/>
                <a:ea typeface="華康儷中黑" pitchFamily="49" charset="-120"/>
              </a:rPr>
              <a:t>為</a:t>
            </a:r>
            <a:r>
              <a:rPr lang="zh-TW" altLang="en-US" sz="2200" b="1" dirty="0" smtClean="0">
                <a:latin typeface="Calibri" pitchFamily="34" charset="0"/>
                <a:ea typeface="華康儷中黑" pitchFamily="49" charset="-120"/>
              </a:rPr>
              <a:t>自己今天成果</a:t>
            </a:r>
            <a:endParaRPr lang="en-US" altLang="zh-TW" sz="2200" b="1" dirty="0" smtClean="0">
              <a:latin typeface="Calibri" pitchFamily="34" charset="0"/>
              <a:ea typeface="華康儷中黑" pitchFamily="49" charset="-120"/>
            </a:endParaRPr>
          </a:p>
          <a:p>
            <a:pPr algn="ctr"/>
            <a:r>
              <a:rPr lang="zh-TW" altLang="en-US" sz="2200" b="1" dirty="0" smtClean="0">
                <a:latin typeface="Calibri" pitchFamily="34" charset="0"/>
                <a:ea typeface="華康儷中黑" pitchFamily="49" charset="-120"/>
              </a:rPr>
              <a:t>稱讚自己 </a:t>
            </a:r>
            <a:endParaRPr lang="en-US" altLang="zh-TW" sz="2200" b="1" dirty="0" smtClean="0">
              <a:latin typeface="Calibri" pitchFamily="34" charset="0"/>
              <a:ea typeface="華康儷中黑" pitchFamily="49" charset="-120"/>
            </a:endParaRPr>
          </a:p>
          <a:p>
            <a:pPr algn="ctr"/>
            <a:r>
              <a:rPr lang="en-US" altLang="zh-TW" sz="1400" b="1" dirty="0" smtClean="0">
                <a:latin typeface="Calibri" pitchFamily="34" charset="0"/>
                <a:ea typeface="華康儷中黑" pitchFamily="49" charset="-120"/>
              </a:rPr>
              <a:t>Praise yourself for today’s result</a:t>
            </a:r>
          </a:p>
        </p:txBody>
      </p:sp>
      <p:sp>
        <p:nvSpPr>
          <p:cNvPr id="29" name="文字方塊 28"/>
          <p:cNvSpPr txBox="1"/>
          <p:nvPr/>
        </p:nvSpPr>
        <p:spPr>
          <a:xfrm>
            <a:off x="-24184" y="3861048"/>
            <a:ext cx="2492991" cy="1354217"/>
          </a:xfrm>
          <a:prstGeom prst="rect">
            <a:avLst/>
          </a:prstGeom>
          <a:noFill/>
        </p:spPr>
        <p:txBody>
          <a:bodyPr wrap="none" rtlCol="0">
            <a:spAutoFit/>
          </a:bodyPr>
          <a:lstStyle/>
          <a:p>
            <a:pPr algn="ctr"/>
            <a:r>
              <a:rPr lang="zh-TW" altLang="en-US" sz="2000" b="1" dirty="0" smtClean="0">
                <a:latin typeface="Calibri" pitchFamily="34" charset="0"/>
                <a:ea typeface="華康儷中黑" pitchFamily="49" charset="-120"/>
              </a:rPr>
              <a:t>尋找</a:t>
            </a:r>
            <a:r>
              <a:rPr lang="zh-TW" altLang="en-US" sz="2000" b="1" dirty="0">
                <a:latin typeface="Calibri" pitchFamily="34" charset="0"/>
                <a:ea typeface="華康儷中黑" pitchFamily="49" charset="-120"/>
              </a:rPr>
              <a:t>需要</a:t>
            </a:r>
            <a:r>
              <a:rPr lang="zh-TW" altLang="en-US" sz="2000" b="1" dirty="0" smtClean="0">
                <a:latin typeface="Calibri" pitchFamily="34" charset="0"/>
                <a:ea typeface="華康儷中黑" pitchFamily="49" charset="-120"/>
              </a:rPr>
              <a:t>財務獨立、</a:t>
            </a:r>
            <a:endParaRPr lang="en-US" altLang="zh-TW" sz="2000" b="1" dirty="0" smtClean="0">
              <a:latin typeface="Calibri" pitchFamily="34" charset="0"/>
              <a:ea typeface="華康儷中黑" pitchFamily="49" charset="-120"/>
            </a:endParaRPr>
          </a:p>
          <a:p>
            <a:pPr algn="ctr"/>
            <a:r>
              <a:rPr lang="zh-TW" altLang="en-US" sz="2000" b="1" dirty="0" smtClean="0">
                <a:latin typeface="Calibri" pitchFamily="34" charset="0"/>
                <a:ea typeface="華康儷中黑" pitchFamily="49" charset="-120"/>
              </a:rPr>
              <a:t>時間</a:t>
            </a:r>
            <a:r>
              <a:rPr lang="zh-TW" altLang="en-US" sz="2000" b="1" dirty="0">
                <a:latin typeface="Calibri" pitchFamily="34" charset="0"/>
                <a:ea typeface="華康儷中黑" pitchFamily="49" charset="-120"/>
              </a:rPr>
              <a:t>自由的</a:t>
            </a:r>
            <a:r>
              <a:rPr lang="zh-TW" altLang="en-US" sz="2000" b="1" dirty="0" smtClean="0">
                <a:latin typeface="Calibri" pitchFamily="34" charset="0"/>
                <a:ea typeface="華康儷中黑" pitchFamily="49" charset="-120"/>
              </a:rPr>
              <a:t>人</a:t>
            </a:r>
            <a:endParaRPr lang="en-US" altLang="zh-TW" sz="2000" b="1" dirty="0" smtClean="0">
              <a:latin typeface="Calibri" pitchFamily="34" charset="0"/>
              <a:ea typeface="華康儷中黑" pitchFamily="49" charset="-120"/>
            </a:endParaRPr>
          </a:p>
          <a:p>
            <a:pPr algn="ctr"/>
            <a:r>
              <a:rPr lang="en-US" altLang="zh-TW" sz="1400" b="1" dirty="0" smtClean="0">
                <a:latin typeface="Calibri" pitchFamily="34" charset="0"/>
                <a:ea typeface="華康儷中黑" pitchFamily="49" charset="-120"/>
              </a:rPr>
              <a:t>Look for people who want</a:t>
            </a:r>
          </a:p>
          <a:p>
            <a:pPr algn="ctr"/>
            <a:r>
              <a:rPr lang="en-US" altLang="zh-TW" sz="1400" b="1" dirty="0" smtClean="0">
                <a:latin typeface="Calibri" pitchFamily="34" charset="0"/>
                <a:ea typeface="華康儷中黑" pitchFamily="49" charset="-120"/>
              </a:rPr>
              <a:t> financial independence</a:t>
            </a:r>
          </a:p>
          <a:p>
            <a:pPr algn="ctr"/>
            <a:r>
              <a:rPr lang="en-US" altLang="zh-TW" sz="1400" b="1" dirty="0" smtClean="0">
                <a:latin typeface="Calibri" pitchFamily="34" charset="0"/>
                <a:ea typeface="華康儷中黑" pitchFamily="49" charset="-120"/>
              </a:rPr>
              <a:t>&amp; time freedom </a:t>
            </a:r>
          </a:p>
        </p:txBody>
      </p:sp>
      <p:sp>
        <p:nvSpPr>
          <p:cNvPr id="31" name="文字方塊 30"/>
          <p:cNvSpPr txBox="1"/>
          <p:nvPr/>
        </p:nvSpPr>
        <p:spPr>
          <a:xfrm>
            <a:off x="312395" y="2708920"/>
            <a:ext cx="1595309" cy="646331"/>
          </a:xfrm>
          <a:prstGeom prst="rect">
            <a:avLst/>
          </a:prstGeom>
          <a:noFill/>
        </p:spPr>
        <p:txBody>
          <a:bodyPr wrap="none" rtlCol="0">
            <a:spAutoFit/>
          </a:bodyPr>
          <a:lstStyle/>
          <a:p>
            <a:pPr algn="ctr"/>
            <a:r>
              <a:rPr lang="zh-TW" altLang="en-US" sz="2200" b="1" dirty="0" smtClean="0">
                <a:latin typeface="Calibri" pitchFamily="34" charset="0"/>
                <a:ea typeface="華康儷中黑" pitchFamily="49" charset="-120"/>
              </a:rPr>
              <a:t>跟進、跟緊</a:t>
            </a:r>
            <a:endParaRPr lang="en-US" altLang="zh-TW" sz="2200" b="1" dirty="0" smtClean="0">
              <a:latin typeface="Calibri" pitchFamily="34" charset="0"/>
              <a:ea typeface="華康儷中黑" pitchFamily="49" charset="-120"/>
            </a:endParaRPr>
          </a:p>
          <a:p>
            <a:pPr algn="ctr"/>
            <a:r>
              <a:rPr lang="en-US" altLang="zh-TW" sz="1400" b="1" dirty="0" smtClean="0">
                <a:latin typeface="Calibri" pitchFamily="34" charset="0"/>
                <a:ea typeface="華康儷中黑" pitchFamily="49" charset="-120"/>
              </a:rPr>
              <a:t>Follow up closely</a:t>
            </a:r>
          </a:p>
        </p:txBody>
      </p:sp>
      <p:sp>
        <p:nvSpPr>
          <p:cNvPr id="32" name="文字方塊 31"/>
          <p:cNvSpPr txBox="1"/>
          <p:nvPr/>
        </p:nvSpPr>
        <p:spPr>
          <a:xfrm>
            <a:off x="531371" y="1124744"/>
            <a:ext cx="1877438" cy="646331"/>
          </a:xfrm>
          <a:prstGeom prst="rect">
            <a:avLst/>
          </a:prstGeom>
          <a:noFill/>
        </p:spPr>
        <p:txBody>
          <a:bodyPr wrap="none" rtlCol="0">
            <a:spAutoFit/>
          </a:bodyPr>
          <a:lstStyle/>
          <a:p>
            <a:pPr algn="ctr"/>
            <a:r>
              <a:rPr lang="zh-TW" altLang="en-US" sz="2200" b="1" dirty="0" smtClean="0">
                <a:latin typeface="Calibri" pitchFamily="34" charset="0"/>
                <a:ea typeface="華康儷中黑" pitchFamily="49" charset="-120"/>
              </a:rPr>
              <a:t>展示紅利計劃</a:t>
            </a:r>
            <a:endParaRPr lang="en-US" altLang="zh-TW" sz="2200" b="1" dirty="0" smtClean="0">
              <a:latin typeface="Calibri" pitchFamily="34" charset="0"/>
              <a:ea typeface="華康儷中黑" pitchFamily="49" charset="-120"/>
            </a:endParaRPr>
          </a:p>
          <a:p>
            <a:pPr algn="ctr"/>
            <a:r>
              <a:rPr lang="en-US" altLang="zh-TW" sz="1400" b="1" dirty="0" smtClean="0">
                <a:latin typeface="Calibri" pitchFamily="34" charset="0"/>
                <a:ea typeface="華康儷中黑" pitchFamily="49" charset="-120"/>
              </a:rPr>
              <a:t>Show the Plan</a:t>
            </a:r>
          </a:p>
        </p:txBody>
      </p:sp>
      <p:sp>
        <p:nvSpPr>
          <p:cNvPr id="15" name="矩形 14"/>
          <p:cNvSpPr/>
          <p:nvPr/>
        </p:nvSpPr>
        <p:spPr>
          <a:xfrm>
            <a:off x="3635896" y="2958008"/>
            <a:ext cx="2088232" cy="1047055"/>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400" dirty="0" smtClean="0">
                <a:latin typeface="Calibri" pitchFamily="34" charset="0"/>
                <a:ea typeface="華康儷中黑" pitchFamily="49" charset="-120"/>
              </a:rPr>
              <a:t>每天做甚麼？</a:t>
            </a:r>
            <a:r>
              <a:rPr lang="en-US" altLang="zh-TW" b="1" dirty="0" smtClean="0">
                <a:latin typeface="Calibri" pitchFamily="34" charset="0"/>
                <a:ea typeface="華康儷中黑" pitchFamily="49" charset="-120"/>
              </a:rPr>
              <a:t>What should you do every day?</a:t>
            </a:r>
            <a:endParaRPr lang="zh-HK" altLang="en-US" b="1" dirty="0">
              <a:latin typeface="Calibri" pitchFamily="34" charset="0"/>
              <a:ea typeface="華康儷中黑" pitchFamily="49" charset="-120"/>
            </a:endParaRPr>
          </a:p>
        </p:txBody>
      </p:sp>
      <p:sp>
        <p:nvSpPr>
          <p:cNvPr id="34" name="矩形 33"/>
          <p:cNvSpPr/>
          <p:nvPr/>
        </p:nvSpPr>
        <p:spPr>
          <a:xfrm rot="21156219">
            <a:off x="550153" y="2605165"/>
            <a:ext cx="7805403" cy="2133860"/>
          </a:xfrm>
          <a:prstGeom prst="roundRect">
            <a:avLst/>
          </a:prstGeom>
          <a:solidFill>
            <a:srgbClr val="6616DC"/>
          </a:solidFill>
          <a:ln>
            <a:solidFill>
              <a:srgbClr val="6616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AutoNum type="arabicParenR"/>
            </a:pPr>
            <a:r>
              <a:rPr lang="en-US" altLang="zh-TW" sz="2800" b="1" dirty="0" smtClean="0">
                <a:solidFill>
                  <a:schemeClr val="bg1"/>
                </a:solidFill>
                <a:latin typeface="Calibri" pitchFamily="34" charset="0"/>
                <a:ea typeface="華康儷中黑" pitchFamily="49" charset="-120"/>
              </a:rPr>
              <a:t> </a:t>
            </a:r>
            <a:r>
              <a:rPr lang="zh-TW" altLang="zh-HK" sz="2800" b="1" dirty="0" smtClean="0">
                <a:solidFill>
                  <a:schemeClr val="bg1"/>
                </a:solidFill>
                <a:latin typeface="Calibri" pitchFamily="34" charset="0"/>
                <a:ea typeface="華康儷中黑" pitchFamily="49" charset="-120"/>
              </a:rPr>
              <a:t>我</a:t>
            </a:r>
            <a:r>
              <a:rPr lang="zh-TW" altLang="zh-HK" sz="2800" b="1" dirty="0">
                <a:solidFill>
                  <a:schemeClr val="bg1"/>
                </a:solidFill>
                <a:latin typeface="Calibri" pitchFamily="34" charset="0"/>
                <a:ea typeface="華康儷中黑" pitchFamily="49" charset="-120"/>
              </a:rPr>
              <a:t>這樣</a:t>
            </a:r>
            <a:r>
              <a:rPr lang="zh-TW" altLang="zh-HK" sz="2800" b="1" dirty="0" smtClean="0">
                <a:solidFill>
                  <a:schemeClr val="bg1"/>
                </a:solidFill>
                <a:latin typeface="Calibri" pitchFamily="34" charset="0"/>
                <a:ea typeface="華康儷中黑" pitchFamily="49" charset="-120"/>
              </a:rPr>
              <a:t>做</a:t>
            </a:r>
            <a:r>
              <a:rPr lang="zh-TW" altLang="en-US" sz="2800" b="1" dirty="0" smtClean="0">
                <a:solidFill>
                  <a:schemeClr val="bg1"/>
                </a:solidFill>
                <a:latin typeface="Calibri" pitchFamily="34" charset="0"/>
                <a:ea typeface="華康儷中黑" pitchFamily="49" charset="-120"/>
              </a:rPr>
              <a:t>了嗎？</a:t>
            </a:r>
            <a:r>
              <a:rPr lang="zh-TW" altLang="zh-HK" sz="2800" b="1" dirty="0">
                <a:solidFill>
                  <a:schemeClr val="bg1"/>
                </a:solidFill>
                <a:latin typeface="Calibri" pitchFamily="34" charset="0"/>
                <a:ea typeface="華康儷中黑" pitchFamily="49" charset="-120"/>
              </a:rPr>
              <a:t/>
            </a:r>
            <a:br>
              <a:rPr lang="zh-TW" altLang="zh-HK" sz="2800" b="1" dirty="0">
                <a:solidFill>
                  <a:schemeClr val="bg1"/>
                </a:solidFill>
                <a:latin typeface="Calibri" pitchFamily="34" charset="0"/>
                <a:ea typeface="華康儷中黑" pitchFamily="49" charset="-120"/>
              </a:rPr>
            </a:br>
            <a:r>
              <a:rPr lang="en-US" altLang="zh-TW" sz="2800" b="1" dirty="0" smtClean="0">
                <a:solidFill>
                  <a:schemeClr val="bg1"/>
                </a:solidFill>
                <a:latin typeface="Calibri" pitchFamily="34" charset="0"/>
                <a:ea typeface="華康儷中黑" pitchFamily="49" charset="-120"/>
              </a:rPr>
              <a:t> </a:t>
            </a:r>
            <a:r>
              <a:rPr lang="en-US" altLang="zh-HK" sz="2800" b="1" dirty="0" smtClean="0">
                <a:solidFill>
                  <a:schemeClr val="bg1"/>
                </a:solidFill>
                <a:latin typeface="Calibri" pitchFamily="34" charset="0"/>
                <a:ea typeface="華康儷中黑" pitchFamily="49" charset="-120"/>
              </a:rPr>
              <a:t>Did I do this?</a:t>
            </a:r>
          </a:p>
          <a:p>
            <a:pPr marL="342900" indent="-342900" algn="ctr">
              <a:buFontTx/>
              <a:buAutoNum type="arabicParenR"/>
            </a:pPr>
            <a:r>
              <a:rPr lang="en-US" altLang="zh-TW" sz="2800" b="1" dirty="0" smtClean="0">
                <a:solidFill>
                  <a:schemeClr val="bg1"/>
                </a:solidFill>
                <a:latin typeface="Calibri" pitchFamily="34" charset="0"/>
                <a:ea typeface="華康儷中黑" pitchFamily="49" charset="-120"/>
              </a:rPr>
              <a:t> </a:t>
            </a:r>
            <a:r>
              <a:rPr lang="zh-TW" altLang="zh-HK" sz="2800" b="1" dirty="0" smtClean="0">
                <a:solidFill>
                  <a:schemeClr val="bg1"/>
                </a:solidFill>
                <a:latin typeface="Calibri" pitchFamily="34" charset="0"/>
                <a:ea typeface="華康儷中黑" pitchFamily="49" charset="-120"/>
              </a:rPr>
              <a:t>我的</a:t>
            </a:r>
            <a:r>
              <a:rPr lang="zh-TW" altLang="en-US" sz="2800" b="1" dirty="0" smtClean="0">
                <a:solidFill>
                  <a:schemeClr val="bg1"/>
                </a:solidFill>
                <a:latin typeface="Calibri" pitchFamily="34" charset="0"/>
                <a:ea typeface="華康儷中黑" pitchFamily="49" charset="-120"/>
              </a:rPr>
              <a:t>團隊有這樣</a:t>
            </a:r>
            <a:r>
              <a:rPr lang="zh-TW" altLang="zh-HK" sz="2800" b="1" dirty="0" smtClean="0">
                <a:solidFill>
                  <a:schemeClr val="bg1"/>
                </a:solidFill>
                <a:latin typeface="Calibri" pitchFamily="34" charset="0"/>
                <a:ea typeface="華康儷中黑" pitchFamily="49" charset="-120"/>
              </a:rPr>
              <a:t>做到</a:t>
            </a:r>
            <a:r>
              <a:rPr lang="zh-TW" altLang="en-US" sz="2800" b="1" dirty="0" smtClean="0">
                <a:solidFill>
                  <a:schemeClr val="bg1"/>
                </a:solidFill>
                <a:latin typeface="Calibri" pitchFamily="34" charset="0"/>
                <a:ea typeface="華康儷中黑" pitchFamily="49" charset="-120"/>
              </a:rPr>
              <a:t>嗎？</a:t>
            </a:r>
            <a:endParaRPr lang="en-US" altLang="zh-HK" sz="2800" b="1" dirty="0">
              <a:solidFill>
                <a:schemeClr val="bg1"/>
              </a:solidFill>
              <a:latin typeface="Calibri" pitchFamily="34" charset="0"/>
              <a:ea typeface="華康儷中黑" pitchFamily="49" charset="-120"/>
            </a:endParaRPr>
          </a:p>
          <a:p>
            <a:pPr algn="ctr"/>
            <a:r>
              <a:rPr lang="en-US" altLang="zh-HK" sz="2800" b="1" dirty="0">
                <a:solidFill>
                  <a:schemeClr val="bg1"/>
                </a:solidFill>
                <a:latin typeface="Calibri" pitchFamily="34" charset="0"/>
                <a:ea typeface="華康儷中黑" pitchFamily="49" charset="-120"/>
              </a:rPr>
              <a:t> </a:t>
            </a:r>
            <a:r>
              <a:rPr lang="en-US" altLang="zh-HK" sz="2800" b="1" dirty="0" smtClean="0">
                <a:solidFill>
                  <a:schemeClr val="bg1"/>
                </a:solidFill>
                <a:latin typeface="Calibri" pitchFamily="34" charset="0"/>
                <a:ea typeface="華康儷中黑" pitchFamily="49" charset="-120"/>
              </a:rPr>
              <a:t>    Does my team do this</a:t>
            </a:r>
            <a:r>
              <a:rPr lang="en-US" altLang="zh-TW" sz="2800" b="1" dirty="0" smtClean="0">
                <a:solidFill>
                  <a:schemeClr val="bg1"/>
                </a:solidFill>
                <a:latin typeface="Calibri" pitchFamily="34" charset="0"/>
                <a:ea typeface="華康儷中黑" pitchFamily="49" charset="-120"/>
              </a:rPr>
              <a:t>?</a:t>
            </a:r>
            <a:endParaRPr lang="zh-HK" altLang="en-US" sz="2800" b="1" dirty="0">
              <a:solidFill>
                <a:schemeClr val="bg1"/>
              </a:solidFill>
              <a:latin typeface="Calibri" pitchFamily="34" charset="0"/>
              <a:ea typeface="華康儷中黑" pitchFamily="49" charset="-120"/>
            </a:endParaRPr>
          </a:p>
        </p:txBody>
      </p:sp>
    </p:spTree>
    <p:extLst>
      <p:ext uri="{BB962C8B-B14F-4D97-AF65-F5344CB8AC3E}">
        <p14:creationId xmlns:p14="http://schemas.microsoft.com/office/powerpoint/2010/main" xmlns="" val="3042832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5123"/>
                                        </p:tgtEl>
                                        <p:attrNameLst>
                                          <p:attrName>style.visibility</p:attrName>
                                        </p:attrNameLst>
                                      </p:cBhvr>
                                      <p:to>
                                        <p:strVal val="visible"/>
                                      </p:to>
                                    </p:set>
                                    <p:animEffect transition="in" filter="fade">
                                      <p:cBhvr>
                                        <p:cTn id="14" dur="500"/>
                                        <p:tgtEl>
                                          <p:spTgt spid="512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5124"/>
                                        </p:tgtEl>
                                        <p:attrNameLst>
                                          <p:attrName>style.visibility</p:attrName>
                                        </p:attrNameLst>
                                      </p:cBhvr>
                                      <p:to>
                                        <p:strVal val="visible"/>
                                      </p:to>
                                    </p:set>
                                    <p:animEffect transition="in" filter="fade">
                                      <p:cBhvr>
                                        <p:cTn id="21" dur="500"/>
                                        <p:tgtEl>
                                          <p:spTgt spid="512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5125"/>
                                        </p:tgtEl>
                                        <p:attrNameLst>
                                          <p:attrName>style.visibility</p:attrName>
                                        </p:attrNameLst>
                                      </p:cBhvr>
                                      <p:to>
                                        <p:strVal val="visible"/>
                                      </p:to>
                                    </p:set>
                                    <p:animEffect transition="in" filter="fade">
                                      <p:cBhvr>
                                        <p:cTn id="28" dur="500"/>
                                        <p:tgtEl>
                                          <p:spTgt spid="512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childTnLst>
                          </p:cTn>
                        </p:par>
                        <p:par>
                          <p:cTn id="32" fill="hold">
                            <p:stCondLst>
                              <p:cond delay="2000"/>
                            </p:stCondLst>
                            <p:childTnLst>
                              <p:par>
                                <p:cTn id="33" presetID="10" presetClass="entr" presetSubtype="0" fill="hold" nodeType="afterEffect">
                                  <p:stCondLst>
                                    <p:cond delay="0"/>
                                  </p:stCondLst>
                                  <p:childTnLst>
                                    <p:set>
                                      <p:cBhvr>
                                        <p:cTn id="34" dur="1" fill="hold">
                                          <p:stCondLst>
                                            <p:cond delay="0"/>
                                          </p:stCondLst>
                                        </p:cTn>
                                        <p:tgtEl>
                                          <p:spTgt spid="5128"/>
                                        </p:tgtEl>
                                        <p:attrNameLst>
                                          <p:attrName>style.visibility</p:attrName>
                                        </p:attrNameLst>
                                      </p:cBhvr>
                                      <p:to>
                                        <p:strVal val="visible"/>
                                      </p:to>
                                    </p:set>
                                    <p:animEffect transition="in" filter="fade">
                                      <p:cBhvr>
                                        <p:cTn id="35" dur="500"/>
                                        <p:tgtEl>
                                          <p:spTgt spid="512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500"/>
                                        <p:tgtEl>
                                          <p:spTgt spid="27"/>
                                        </p:tgtEl>
                                      </p:cBhvr>
                                    </p:animEffect>
                                  </p:childTnLst>
                                </p:cTn>
                              </p:par>
                            </p:childTnLst>
                          </p:cTn>
                        </p:par>
                        <p:par>
                          <p:cTn id="39" fill="hold">
                            <p:stCondLst>
                              <p:cond delay="2500"/>
                            </p:stCondLst>
                            <p:childTnLst>
                              <p:par>
                                <p:cTn id="40" presetID="10" presetClass="entr" presetSubtype="0" fill="hold" nodeType="afterEffect">
                                  <p:stCondLst>
                                    <p:cond delay="0"/>
                                  </p:stCondLst>
                                  <p:childTnLst>
                                    <p:set>
                                      <p:cBhvr>
                                        <p:cTn id="41" dur="1" fill="hold">
                                          <p:stCondLst>
                                            <p:cond delay="0"/>
                                          </p:stCondLst>
                                        </p:cTn>
                                        <p:tgtEl>
                                          <p:spTgt spid="5130"/>
                                        </p:tgtEl>
                                        <p:attrNameLst>
                                          <p:attrName>style.visibility</p:attrName>
                                        </p:attrNameLst>
                                      </p:cBhvr>
                                      <p:to>
                                        <p:strVal val="visible"/>
                                      </p:to>
                                    </p:set>
                                    <p:animEffect transition="in" filter="fade">
                                      <p:cBhvr>
                                        <p:cTn id="42" dur="500"/>
                                        <p:tgtEl>
                                          <p:spTgt spid="5130"/>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fade">
                                      <p:cBhvr>
                                        <p:cTn id="45" dur="500"/>
                                        <p:tgtEl>
                                          <p:spTgt spid="28"/>
                                        </p:tgtEl>
                                      </p:cBhvr>
                                    </p:animEffect>
                                  </p:childTnLst>
                                </p:cTn>
                              </p:par>
                            </p:childTnLst>
                          </p:cTn>
                        </p:par>
                        <p:par>
                          <p:cTn id="46" fill="hold">
                            <p:stCondLst>
                              <p:cond delay="3000"/>
                            </p:stCondLst>
                            <p:childTnLst>
                              <p:par>
                                <p:cTn id="47" presetID="10" presetClass="entr" presetSubtype="0" fill="hold" nodeType="afterEffect">
                                  <p:stCondLst>
                                    <p:cond delay="0"/>
                                  </p:stCondLst>
                                  <p:childTnLst>
                                    <p:set>
                                      <p:cBhvr>
                                        <p:cTn id="48" dur="1" fill="hold">
                                          <p:stCondLst>
                                            <p:cond delay="0"/>
                                          </p:stCondLst>
                                        </p:cTn>
                                        <p:tgtEl>
                                          <p:spTgt spid="5126"/>
                                        </p:tgtEl>
                                        <p:attrNameLst>
                                          <p:attrName>style.visibility</p:attrName>
                                        </p:attrNameLst>
                                      </p:cBhvr>
                                      <p:to>
                                        <p:strVal val="visible"/>
                                      </p:to>
                                    </p:set>
                                    <p:animEffect transition="in" filter="fade">
                                      <p:cBhvr>
                                        <p:cTn id="49" dur="500"/>
                                        <p:tgtEl>
                                          <p:spTgt spid="512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500"/>
                                        <p:tgtEl>
                                          <p:spTgt spid="29"/>
                                        </p:tgtEl>
                                      </p:cBhvr>
                                    </p:animEffect>
                                  </p:childTnLst>
                                </p:cTn>
                              </p:par>
                            </p:childTnLst>
                          </p:cTn>
                        </p:par>
                        <p:par>
                          <p:cTn id="53" fill="hold">
                            <p:stCondLst>
                              <p:cond delay="3500"/>
                            </p:stCondLst>
                            <p:childTnLst>
                              <p:par>
                                <p:cTn id="54" presetID="10" presetClass="entr" presetSubtype="0" fill="hold" nodeType="afterEffect">
                                  <p:stCondLst>
                                    <p:cond delay="0"/>
                                  </p:stCondLst>
                                  <p:childTnLst>
                                    <p:set>
                                      <p:cBhvr>
                                        <p:cTn id="55" dur="1" fill="hold">
                                          <p:stCondLst>
                                            <p:cond delay="0"/>
                                          </p:stCondLst>
                                        </p:cTn>
                                        <p:tgtEl>
                                          <p:spTgt spid="5127"/>
                                        </p:tgtEl>
                                        <p:attrNameLst>
                                          <p:attrName>style.visibility</p:attrName>
                                        </p:attrNameLst>
                                      </p:cBhvr>
                                      <p:to>
                                        <p:strVal val="visible"/>
                                      </p:to>
                                    </p:set>
                                    <p:animEffect transition="in" filter="fade">
                                      <p:cBhvr>
                                        <p:cTn id="56" dur="500"/>
                                        <p:tgtEl>
                                          <p:spTgt spid="5127"/>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fade">
                                      <p:cBhvr>
                                        <p:cTn id="59" dur="500"/>
                                        <p:tgtEl>
                                          <p:spTgt spid="31"/>
                                        </p:tgtEl>
                                      </p:cBhvr>
                                    </p:animEffect>
                                  </p:childTnLst>
                                </p:cTn>
                              </p:par>
                            </p:childTnLst>
                          </p:cTn>
                        </p:par>
                        <p:par>
                          <p:cTn id="60" fill="hold">
                            <p:stCondLst>
                              <p:cond delay="4000"/>
                            </p:stCondLst>
                            <p:childTnLst>
                              <p:par>
                                <p:cTn id="61" presetID="10" presetClass="entr" presetSubtype="0" fill="hold" grpId="0" nodeType="after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500"/>
                                        <p:tgtEl>
                                          <p:spTgt spid="13"/>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fade">
                                      <p:cBhvr>
                                        <p:cTn id="66" dur="500"/>
                                        <p:tgtEl>
                                          <p:spTgt spid="32"/>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34"/>
                                        </p:tgtEl>
                                        <p:attrNameLst>
                                          <p:attrName>style.visibility</p:attrName>
                                        </p:attrNameLst>
                                      </p:cBhvr>
                                      <p:to>
                                        <p:strVal val="visible"/>
                                      </p:to>
                                    </p:set>
                                    <p:animEffect transition="in" filter="fade">
                                      <p:cBhvr>
                                        <p:cTn id="7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23" grpId="0"/>
      <p:bldP spid="24" grpId="0"/>
      <p:bldP spid="26" grpId="0"/>
      <p:bldP spid="27" grpId="0"/>
      <p:bldP spid="28" grpId="0"/>
      <p:bldP spid="29" grpId="0"/>
      <p:bldP spid="31" grpId="0"/>
      <p:bldP spid="32" grpId="0"/>
      <p:bldP spid="3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HK" altLang="en-US"/>
          </a:p>
        </p:txBody>
      </p:sp>
      <p:sp>
        <p:nvSpPr>
          <p:cNvPr id="3" name="內容版面配置區 2"/>
          <p:cNvSpPr>
            <a:spLocks noGrp="1"/>
          </p:cNvSpPr>
          <p:nvPr>
            <p:ph sz="half" idx="1"/>
          </p:nvPr>
        </p:nvSpPr>
        <p:spPr/>
        <p:txBody>
          <a:bodyPr/>
          <a:lstStyle/>
          <a:p>
            <a:endParaRPr lang="zh-HK" altLang="en-US" dirty="0"/>
          </a:p>
        </p:txBody>
      </p:sp>
      <p:sp>
        <p:nvSpPr>
          <p:cNvPr id="4" name="內容版面配置區 3"/>
          <p:cNvSpPr>
            <a:spLocks noGrp="1"/>
          </p:cNvSpPr>
          <p:nvPr>
            <p:ph sz="half" idx="2"/>
          </p:nvPr>
        </p:nvSpPr>
        <p:spPr/>
        <p:txBody>
          <a:bodyPr/>
          <a:lstStyle/>
          <a:p>
            <a:endParaRPr lang="zh-HK" altLang="en-US"/>
          </a:p>
        </p:txBody>
      </p:sp>
      <p:pic>
        <p:nvPicPr>
          <p:cNvPr id="8194" name="Picture 2" descr="C:\Users\User\Desktop\284860-a-stack-of-two-diffrently-colored-bricks.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63688" y="1556792"/>
            <a:ext cx="5277405" cy="3601829"/>
          </a:xfrm>
          <a:prstGeom prst="rect">
            <a:avLst/>
          </a:prstGeom>
          <a:noFill/>
          <a:extLst>
            <a:ext uri="{909E8E84-426E-40DD-AFC4-6F175D3DCCD1}">
              <a14:hiddenFill xmlns:a14="http://schemas.microsoft.com/office/drawing/2010/main" xmlns="">
                <a:solidFill>
                  <a:srgbClr val="FFFFFF"/>
                </a:solidFill>
              </a14:hiddenFill>
            </a:ext>
          </a:extLst>
        </p:spPr>
      </p:pic>
      <p:pic>
        <p:nvPicPr>
          <p:cNvPr id="8195" name="Picture 3" descr="C:\Users\User\Desktop\1416.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08943" y="1556792"/>
            <a:ext cx="5760640" cy="45077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pic>
        <p:nvPicPr>
          <p:cNvPr id="8196" name="Picture 4" descr="C:\Users\User\Desktop\House-building-006.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42544" y="1484784"/>
            <a:ext cx="7919692" cy="4751815"/>
          </a:xfrm>
          <a:prstGeom prst="rect">
            <a:avLst/>
          </a:prstGeom>
          <a:noFill/>
          <a:extLst>
            <a:ext uri="{909E8E84-426E-40DD-AFC4-6F175D3DCCD1}">
              <a14:hiddenFill xmlns:a14="http://schemas.microsoft.com/office/drawing/2010/main" xmlns="">
                <a:solidFill>
                  <a:srgbClr val="FFFFFF"/>
                </a:solidFill>
              </a14:hiddenFill>
            </a:ext>
          </a:extLst>
        </p:spPr>
      </p:pic>
      <p:pic>
        <p:nvPicPr>
          <p:cNvPr id="8197" name="Picture 5" descr="C:\Users\User\Desktop\Renovation-mortgage-1024x682.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08311" y="903429"/>
            <a:ext cx="8161904" cy="5435956"/>
          </a:xfrm>
          <a:prstGeom prst="rect">
            <a:avLst/>
          </a:prstGeom>
          <a:noFill/>
          <a:extLst>
            <a:ext uri="{909E8E84-426E-40DD-AFC4-6F175D3DCCD1}">
              <a14:hiddenFill xmlns:a14="http://schemas.microsoft.com/office/drawing/2010/main" xmlns="">
                <a:solidFill>
                  <a:srgbClr val="FFFFFF"/>
                </a:solidFill>
              </a14:hiddenFill>
            </a:ext>
          </a:extLst>
        </p:spPr>
      </p:pic>
      <p:pic>
        <p:nvPicPr>
          <p:cNvPr id="8198" name="Picture 6" descr="C:\Users\User\Desktop\dream-home-design.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852538" y="-227136"/>
            <a:ext cx="10509855" cy="776059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276638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fade">
                                      <p:cBhvr>
                                        <p:cTn id="7" dur="500"/>
                                        <p:tgtEl>
                                          <p:spTgt spid="819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196"/>
                                        </p:tgtEl>
                                        <p:attrNameLst>
                                          <p:attrName>style.visibility</p:attrName>
                                        </p:attrNameLst>
                                      </p:cBhvr>
                                      <p:to>
                                        <p:strVal val="visible"/>
                                      </p:to>
                                    </p:set>
                                    <p:animEffect transition="in" filter="fade">
                                      <p:cBhvr>
                                        <p:cTn id="12" dur="500"/>
                                        <p:tgtEl>
                                          <p:spTgt spid="819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197"/>
                                        </p:tgtEl>
                                        <p:attrNameLst>
                                          <p:attrName>style.visibility</p:attrName>
                                        </p:attrNameLst>
                                      </p:cBhvr>
                                      <p:to>
                                        <p:strVal val="visible"/>
                                      </p:to>
                                    </p:set>
                                    <p:animEffect transition="in" filter="fade">
                                      <p:cBhvr>
                                        <p:cTn id="17" dur="500"/>
                                        <p:tgtEl>
                                          <p:spTgt spid="819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198"/>
                                        </p:tgtEl>
                                        <p:attrNameLst>
                                          <p:attrName>style.visibility</p:attrName>
                                        </p:attrNameLst>
                                      </p:cBhvr>
                                      <p:to>
                                        <p:strVal val="visible"/>
                                      </p:to>
                                    </p:set>
                                    <p:animEffect transition="in" filter="fade">
                                      <p:cBhvr>
                                        <p:cTn id="22" dur="500"/>
                                        <p:tgtEl>
                                          <p:spTgt spid="8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p:cNvSpPr>
            <a:spLocks noGrp="1"/>
          </p:cNvSpPr>
          <p:nvPr>
            <p:ph type="title"/>
          </p:nvPr>
        </p:nvSpPr>
        <p:spPr>
          <a:xfrm>
            <a:off x="467544" y="0"/>
            <a:ext cx="8229600" cy="1143000"/>
          </a:xfrm>
        </p:spPr>
        <p:txBody>
          <a:bodyPr>
            <a:normAutofit/>
          </a:bodyPr>
          <a:lstStyle/>
          <a:p>
            <a:r>
              <a:rPr lang="zh-HK" altLang="en-US" sz="3600" b="1" dirty="0" smtClean="0">
                <a:latin typeface="+mn-lt"/>
                <a:ea typeface="華康儷中黑" pitchFamily="49" charset="-120"/>
              </a:rPr>
              <a:t>盲點</a:t>
            </a:r>
            <a:r>
              <a:rPr lang="en-US" altLang="zh-HK" sz="3600" b="1" dirty="0" smtClean="0">
                <a:latin typeface="+mn-lt"/>
                <a:ea typeface="華康儷中黑" pitchFamily="49" charset="-120"/>
              </a:rPr>
              <a:t/>
            </a:r>
            <a:br>
              <a:rPr lang="en-US" altLang="zh-HK" sz="3600" b="1" dirty="0" smtClean="0">
                <a:latin typeface="+mn-lt"/>
                <a:ea typeface="華康儷中黑" pitchFamily="49" charset="-120"/>
              </a:rPr>
            </a:br>
            <a:r>
              <a:rPr lang="en-US" altLang="zh-HK" sz="2800" b="1" dirty="0" smtClean="0">
                <a:latin typeface="+mn-lt"/>
                <a:ea typeface="華康儷中黑" pitchFamily="49" charset="-120"/>
              </a:rPr>
              <a:t>Blind Spots</a:t>
            </a:r>
            <a:endParaRPr lang="zh-HK" altLang="en-US" sz="3600" b="1" dirty="0">
              <a:latin typeface="+mn-lt"/>
              <a:ea typeface="華康儷中黑" pitchFamily="49" charset="-120"/>
            </a:endParaRPr>
          </a:p>
        </p:txBody>
      </p:sp>
      <p:sp>
        <p:nvSpPr>
          <p:cNvPr id="8" name="文字方塊 7"/>
          <p:cNvSpPr txBox="1"/>
          <p:nvPr/>
        </p:nvSpPr>
        <p:spPr>
          <a:xfrm>
            <a:off x="377284" y="1517883"/>
            <a:ext cx="5947462" cy="2677656"/>
          </a:xfrm>
          <a:prstGeom prst="rect">
            <a:avLst/>
          </a:prstGeom>
          <a:noFill/>
        </p:spPr>
        <p:txBody>
          <a:bodyPr wrap="none" rtlCol="0">
            <a:spAutoFit/>
          </a:bodyPr>
          <a:lstStyle/>
          <a:p>
            <a:pPr marL="457200" indent="-457200">
              <a:buAutoNum type="arabicParenR"/>
            </a:pPr>
            <a:r>
              <a:rPr lang="zh-TW" altLang="en-US" sz="2400" b="1" dirty="0" smtClean="0">
                <a:ea typeface="華康儷中黑" pitchFamily="49" charset="-120"/>
              </a:rPr>
              <a:t>尋找解決方案  </a:t>
            </a:r>
            <a:r>
              <a:rPr lang="en-US" altLang="zh-TW" sz="2400" b="1" dirty="0" err="1" smtClean="0">
                <a:ea typeface="華康儷中黑" pitchFamily="49" charset="-120"/>
              </a:rPr>
              <a:t>vs</a:t>
            </a:r>
            <a:r>
              <a:rPr lang="zh-TW" altLang="en-US" sz="2400" b="1" dirty="0" smtClean="0">
                <a:ea typeface="華康儷中黑" pitchFamily="49" charset="-120"/>
              </a:rPr>
              <a:t>  分享問題</a:t>
            </a:r>
            <a:endParaRPr lang="en-US" altLang="zh-TW" sz="2400" b="1" dirty="0" smtClean="0">
              <a:ea typeface="華康儷中黑" pitchFamily="49" charset="-120"/>
            </a:endParaRPr>
          </a:p>
          <a:p>
            <a:pPr marL="457200" indent="-457200">
              <a:buAutoNum type="arabicParenR"/>
            </a:pPr>
            <a:r>
              <a:rPr lang="zh-TW" altLang="en-US" sz="2400" b="1" dirty="0" smtClean="0">
                <a:ea typeface="華康儷中黑" pitchFamily="49" charset="-120"/>
              </a:rPr>
              <a:t>行動量</a:t>
            </a:r>
            <a:endParaRPr lang="en-US" altLang="zh-TW" sz="2400" b="1" dirty="0" smtClean="0">
              <a:ea typeface="華康儷中黑" pitchFamily="49" charset="-120"/>
            </a:endParaRPr>
          </a:p>
          <a:p>
            <a:pPr marL="457200" indent="-457200">
              <a:buFontTx/>
              <a:buAutoNum type="arabicParenR"/>
            </a:pPr>
            <a:r>
              <a:rPr lang="zh-TW" altLang="en-US" sz="2400" b="1" dirty="0" smtClean="0">
                <a:ea typeface="華康儷中黑" pitchFamily="49" charset="-120"/>
              </a:rPr>
              <a:t>衡量、監控、檢視、調整行動（質素） </a:t>
            </a:r>
            <a:endParaRPr lang="en-US" altLang="zh-TW" sz="2400" b="1" dirty="0" smtClean="0">
              <a:ea typeface="華康儷中黑" pitchFamily="49" charset="-120"/>
            </a:endParaRPr>
          </a:p>
          <a:p>
            <a:pPr marL="457200" indent="-457200">
              <a:buFontTx/>
              <a:buAutoNum type="arabicParenR"/>
            </a:pPr>
            <a:r>
              <a:rPr lang="zh-TW" altLang="en-US" sz="2400" b="1" dirty="0" smtClean="0">
                <a:ea typeface="華康儷中黑" pitchFamily="49" charset="-120"/>
              </a:rPr>
              <a:t>意志力  </a:t>
            </a:r>
            <a:endParaRPr lang="en-US" altLang="zh-TW" sz="2400" b="1" dirty="0" smtClean="0">
              <a:ea typeface="華康儷中黑" pitchFamily="49" charset="-120"/>
            </a:endParaRPr>
          </a:p>
          <a:p>
            <a:pPr marL="457200" indent="-457200">
              <a:buFontTx/>
              <a:buAutoNum type="arabicParenR"/>
            </a:pPr>
            <a:endParaRPr lang="en-US" altLang="zh-TW" sz="2400" b="1" dirty="0" smtClean="0">
              <a:ea typeface="華康儷中黑" pitchFamily="49" charset="-120"/>
            </a:endParaRPr>
          </a:p>
          <a:p>
            <a:pPr marL="457200" indent="-457200">
              <a:buAutoNum type="arabicParenR"/>
            </a:pPr>
            <a:endParaRPr lang="en-US" altLang="zh-HK" sz="2400" b="1" dirty="0" smtClean="0">
              <a:ea typeface="華康儷中黑" pitchFamily="49" charset="-120"/>
            </a:endParaRPr>
          </a:p>
          <a:p>
            <a:r>
              <a:rPr lang="en-US" altLang="zh-HK" sz="2400" b="1" dirty="0" smtClean="0">
                <a:ea typeface="華康儷中黑" pitchFamily="49" charset="-120"/>
              </a:rPr>
              <a:t>  </a:t>
            </a:r>
            <a:endParaRPr lang="zh-HK" altLang="en-US" sz="2000" b="1" dirty="0">
              <a:ea typeface="華康儷中黑" pitchFamily="49" charset="-120"/>
            </a:endParaRPr>
          </a:p>
        </p:txBody>
      </p:sp>
      <p:pic>
        <p:nvPicPr>
          <p:cNvPr id="6146" name="Picture 2" descr="C:\Users\User\Desktop\original.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827064" y="0"/>
            <a:ext cx="3285508" cy="1848098"/>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10" name="文字方塊 9"/>
          <p:cNvSpPr txBox="1"/>
          <p:nvPr/>
        </p:nvSpPr>
        <p:spPr>
          <a:xfrm>
            <a:off x="346678" y="3567787"/>
            <a:ext cx="7147044" cy="1877437"/>
          </a:xfrm>
          <a:prstGeom prst="rect">
            <a:avLst/>
          </a:prstGeom>
          <a:noFill/>
        </p:spPr>
        <p:txBody>
          <a:bodyPr wrap="square" rtlCol="0">
            <a:spAutoFit/>
          </a:bodyPr>
          <a:lstStyle/>
          <a:p>
            <a:pPr marL="457200" indent="-457200">
              <a:buFont typeface="+mj-lt"/>
              <a:buAutoNum type="arabicParenR"/>
            </a:pPr>
            <a:r>
              <a:rPr lang="en-US" altLang="zh-HK" sz="2400" b="1" dirty="0" smtClean="0">
                <a:ea typeface="華康儷中黑" pitchFamily="49" charset="-120"/>
              </a:rPr>
              <a:t>Seek Solution  </a:t>
            </a:r>
            <a:r>
              <a:rPr lang="en-US" altLang="zh-HK" sz="2400" b="1" dirty="0" err="1" smtClean="0">
                <a:ea typeface="華康儷中黑" pitchFamily="49" charset="-120"/>
              </a:rPr>
              <a:t>vs</a:t>
            </a:r>
            <a:r>
              <a:rPr lang="en-US" altLang="zh-HK" sz="2400" b="1" dirty="0" smtClean="0">
                <a:ea typeface="華康儷中黑" pitchFamily="49" charset="-120"/>
              </a:rPr>
              <a:t>  Share Problems</a:t>
            </a:r>
          </a:p>
          <a:p>
            <a:pPr marL="457200" indent="-457200">
              <a:buFont typeface="+mj-lt"/>
              <a:buAutoNum type="arabicParenR"/>
            </a:pPr>
            <a:r>
              <a:rPr lang="en-US" altLang="zh-HK" sz="2400" b="1" dirty="0" smtClean="0">
                <a:ea typeface="華康儷中黑" pitchFamily="49" charset="-120"/>
              </a:rPr>
              <a:t>Action</a:t>
            </a:r>
          </a:p>
          <a:p>
            <a:pPr marL="457200" indent="-457200">
              <a:buFont typeface="+mj-lt"/>
              <a:buAutoNum type="arabicParenR"/>
            </a:pPr>
            <a:r>
              <a:rPr lang="en-US" altLang="zh-HK" sz="2400" b="1" dirty="0" smtClean="0">
                <a:ea typeface="華康儷中黑" pitchFamily="49" charset="-120"/>
              </a:rPr>
              <a:t>Measure, Monitor, Evaluate, Adjust  (Quality)</a:t>
            </a:r>
          </a:p>
          <a:p>
            <a:pPr marL="457200" indent="-457200">
              <a:buFont typeface="+mj-lt"/>
              <a:buAutoNum type="arabicParenR"/>
            </a:pPr>
            <a:r>
              <a:rPr lang="en-US" altLang="zh-HK" sz="2400" b="1" dirty="0" smtClean="0">
                <a:ea typeface="華康儷中黑" pitchFamily="49" charset="-120"/>
              </a:rPr>
              <a:t>Willpower</a:t>
            </a:r>
            <a:endParaRPr lang="zh-HK" altLang="en-US" sz="2400" b="1" dirty="0" smtClean="0">
              <a:ea typeface="華康儷中黑" pitchFamily="49" charset="-120"/>
            </a:endParaRPr>
          </a:p>
          <a:p>
            <a:pPr marL="457200" indent="-457200">
              <a:buFont typeface="+mj-lt"/>
              <a:buAutoNum type="arabicParenR"/>
            </a:pPr>
            <a:endParaRPr lang="zh-HK" altLang="en-US" sz="2000" b="1" dirty="0">
              <a:ea typeface="華康儷中黑" pitchFamily="49" charset="-120"/>
            </a:endParaRPr>
          </a:p>
        </p:txBody>
      </p:sp>
      <p:sp>
        <p:nvSpPr>
          <p:cNvPr id="9" name="文字方塊 8"/>
          <p:cNvSpPr txBox="1"/>
          <p:nvPr/>
        </p:nvSpPr>
        <p:spPr>
          <a:xfrm>
            <a:off x="661739" y="5805264"/>
            <a:ext cx="2503570" cy="769441"/>
          </a:xfrm>
          <a:prstGeom prst="rect">
            <a:avLst/>
          </a:prstGeom>
          <a:noFill/>
        </p:spPr>
        <p:txBody>
          <a:bodyPr wrap="none" rtlCol="0">
            <a:spAutoFit/>
          </a:bodyPr>
          <a:lstStyle/>
          <a:p>
            <a:r>
              <a:rPr lang="zh-TW" altLang="en-US" sz="2400" b="1" dirty="0" smtClean="0">
                <a:solidFill>
                  <a:srgbClr val="FF0000"/>
                </a:solidFill>
                <a:latin typeface="華康儷中黑" pitchFamily="49" charset="-120"/>
                <a:ea typeface="華康儷中黑" pitchFamily="49" charset="-120"/>
              </a:rPr>
              <a:t>面對它，克服它</a:t>
            </a:r>
            <a:endParaRPr lang="en-US" altLang="zh-TW" sz="2400" b="1" dirty="0" smtClean="0">
              <a:solidFill>
                <a:srgbClr val="FF0000"/>
              </a:solidFill>
              <a:latin typeface="華康儷中黑" pitchFamily="49" charset="-120"/>
              <a:ea typeface="華康儷中黑" pitchFamily="49" charset="-120"/>
            </a:endParaRPr>
          </a:p>
          <a:p>
            <a:r>
              <a:rPr lang="en-US" altLang="zh-HK" sz="2000" b="1" dirty="0" smtClean="0">
                <a:solidFill>
                  <a:srgbClr val="FF0000"/>
                </a:solidFill>
                <a:ea typeface="華康儷中黑" pitchFamily="49" charset="-120"/>
              </a:rPr>
              <a:t>Face and overcome it</a:t>
            </a:r>
            <a:endParaRPr lang="zh-HK" altLang="en-US" sz="2000" b="1" dirty="0">
              <a:solidFill>
                <a:srgbClr val="FF0000"/>
              </a:solidFill>
              <a:ea typeface="華康儷中黑" pitchFamily="49" charset="-120"/>
            </a:endParaRPr>
          </a:p>
        </p:txBody>
      </p:sp>
      <p:sp>
        <p:nvSpPr>
          <p:cNvPr id="14" name="向右箭號 13"/>
          <p:cNvSpPr/>
          <p:nvPr/>
        </p:nvSpPr>
        <p:spPr>
          <a:xfrm>
            <a:off x="3810104" y="6021288"/>
            <a:ext cx="698025" cy="353729"/>
          </a:xfrm>
          <a:prstGeom prst="rightArrow">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b="1">
              <a:ea typeface="華康儷中黑" pitchFamily="49" charset="-120"/>
            </a:endParaRPr>
          </a:p>
        </p:txBody>
      </p:sp>
      <p:sp>
        <p:nvSpPr>
          <p:cNvPr id="16" name="文字方塊 15"/>
          <p:cNvSpPr txBox="1"/>
          <p:nvPr/>
        </p:nvSpPr>
        <p:spPr>
          <a:xfrm>
            <a:off x="5034240" y="5589240"/>
            <a:ext cx="3570208" cy="1077218"/>
          </a:xfrm>
          <a:prstGeom prst="rect">
            <a:avLst/>
          </a:prstGeom>
          <a:noFill/>
        </p:spPr>
        <p:txBody>
          <a:bodyPr wrap="none" rtlCol="0">
            <a:spAutoFit/>
          </a:bodyPr>
          <a:lstStyle/>
          <a:p>
            <a:r>
              <a:rPr lang="zh-TW" altLang="en-US" sz="2400" b="1" dirty="0" smtClean="0">
                <a:solidFill>
                  <a:srgbClr val="0000FF"/>
                </a:solidFill>
                <a:latin typeface="華康儷中黑" pitchFamily="49" charset="-120"/>
                <a:ea typeface="華康儷中黑" pitchFamily="49" charset="-120"/>
              </a:rPr>
              <a:t>跟團隊合作、跟公司合作</a:t>
            </a:r>
            <a:endParaRPr lang="en-US" altLang="zh-TW" sz="2400" b="1" dirty="0" smtClean="0">
              <a:solidFill>
                <a:srgbClr val="0000FF"/>
              </a:solidFill>
              <a:latin typeface="華康儷中黑" pitchFamily="49" charset="-120"/>
              <a:ea typeface="華康儷中黑" pitchFamily="49" charset="-120"/>
            </a:endParaRPr>
          </a:p>
          <a:p>
            <a:r>
              <a:rPr lang="en-US" altLang="zh-HK" sz="2000" b="1" dirty="0" smtClean="0">
                <a:solidFill>
                  <a:srgbClr val="0000FF"/>
                </a:solidFill>
                <a:ea typeface="華康儷中黑" pitchFamily="49" charset="-120"/>
              </a:rPr>
              <a:t>Cooperate with your Team</a:t>
            </a:r>
          </a:p>
          <a:p>
            <a:r>
              <a:rPr lang="en-US" altLang="zh-HK" sz="2000" b="1" dirty="0" smtClean="0">
                <a:solidFill>
                  <a:srgbClr val="0000FF"/>
                </a:solidFill>
                <a:ea typeface="華康儷中黑" pitchFamily="49" charset="-120"/>
              </a:rPr>
              <a:t>Cooperate with SHOP.COM</a:t>
            </a:r>
            <a:endParaRPr lang="zh-HK" altLang="en-US" sz="2000" b="1" dirty="0">
              <a:solidFill>
                <a:srgbClr val="0000FF"/>
              </a:solidFill>
              <a:ea typeface="華康儷中黑" pitchFamily="49" charset="-120"/>
            </a:endParaRPr>
          </a:p>
        </p:txBody>
      </p:sp>
    </p:spTree>
    <p:extLst>
      <p:ext uri="{BB962C8B-B14F-4D97-AF65-F5344CB8AC3E}">
        <p14:creationId xmlns:p14="http://schemas.microsoft.com/office/powerpoint/2010/main" xmlns="" val="2515814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animBg="1"/>
      <p:bldP spid="1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rketHongKong&amp;Shop.com_SidebySideLogo.png"/>
          <p:cNvPicPr>
            <a:picLocks noChangeAspect="1"/>
          </p:cNvPicPr>
          <p:nvPr/>
        </p:nvPicPr>
        <p:blipFill>
          <a:blip r:embed="rId2" cstate="print"/>
          <a:stretch>
            <a:fillRect/>
          </a:stretch>
        </p:blipFill>
        <p:spPr>
          <a:xfrm>
            <a:off x="533400" y="2958662"/>
            <a:ext cx="8046000" cy="946588"/>
          </a:xfrm>
          <a:prstGeom prst="rect">
            <a:avLst/>
          </a:prstGeom>
        </p:spPr>
      </p:pic>
    </p:spTree>
    <p:extLst>
      <p:ext uri="{BB962C8B-B14F-4D97-AF65-F5344CB8AC3E}">
        <p14:creationId xmlns="" xmlns:p14="http://schemas.microsoft.com/office/powerpoint/2010/main" val="34563214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4" name="Picture 3" descr="C:\Users\T K\Desktop\SC20120521-093601.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27063" y="0"/>
            <a:ext cx="10972801"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493135623"/>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188640"/>
            <a:ext cx="8229600" cy="936104"/>
          </a:xfrm>
        </p:spPr>
        <p:txBody>
          <a:bodyPr>
            <a:normAutofit fontScale="90000"/>
          </a:bodyPr>
          <a:lstStyle/>
          <a:p>
            <a:pPr>
              <a:lnSpc>
                <a:spcPts val="3600"/>
              </a:lnSpc>
              <a:spcBef>
                <a:spcPts val="0"/>
              </a:spcBef>
            </a:pPr>
            <a:r>
              <a:rPr lang="zh-TW" altLang="en-US" sz="3600" dirty="0" smtClean="0">
                <a:solidFill>
                  <a:srgbClr val="0070C0"/>
                </a:solidFill>
                <a:ea typeface="華康儷中黑"/>
              </a:rPr>
              <a:t>看新聞 </a:t>
            </a:r>
            <a:r>
              <a:rPr lang="en-US" altLang="zh-TW" sz="3600" dirty="0" smtClean="0">
                <a:solidFill>
                  <a:srgbClr val="0070C0"/>
                </a:solidFill>
                <a:ea typeface="華康儷中黑"/>
              </a:rPr>
              <a:t/>
            </a:r>
            <a:br>
              <a:rPr lang="en-US" altLang="zh-TW" sz="3600" dirty="0" smtClean="0">
                <a:solidFill>
                  <a:srgbClr val="0070C0"/>
                </a:solidFill>
                <a:ea typeface="華康儷中黑"/>
              </a:rPr>
            </a:br>
            <a:r>
              <a:rPr lang="zh-TW" altLang="en-US" sz="3600" dirty="0" smtClean="0">
                <a:solidFill>
                  <a:srgbClr val="0070C0"/>
                </a:solidFill>
                <a:ea typeface="華康儷中黑"/>
              </a:rPr>
              <a:t>  </a:t>
            </a:r>
            <a:r>
              <a:rPr lang="en-US" altLang="zh-TW" sz="2800" b="1" dirty="0" smtClean="0">
                <a:solidFill>
                  <a:srgbClr val="0070C0"/>
                </a:solidFill>
              </a:rPr>
              <a:t>Reading News</a:t>
            </a:r>
            <a:endParaRPr lang="zh-HK" altLang="en-US" sz="2800" b="1" dirty="0">
              <a:solidFill>
                <a:srgbClr val="0070C0"/>
              </a:solidFill>
            </a:endParaRPr>
          </a:p>
        </p:txBody>
      </p:sp>
      <p:pic>
        <p:nvPicPr>
          <p:cNvPr id="1026" name="Picture 2" descr="C:\Users\User\Desktop\screen568x568.jpg"/>
          <p:cNvPicPr>
            <a:picLocks noGrp="1" noChangeAspect="1" noChangeArrowheads="1"/>
          </p:cNvPicPr>
          <p:nvPr>
            <p:ph sz="half" idx="2"/>
          </p:nvPr>
        </p:nvPicPr>
        <p:blipFill>
          <a:blip r:embed="rId2" cstate="print">
            <a:extLst>
              <a:ext uri="{28A0092B-C50C-407E-A947-70E740481C1C}">
                <a14:useLocalDpi xmlns:a14="http://schemas.microsoft.com/office/drawing/2010/main" xmlns="" val="0"/>
              </a:ext>
            </a:extLst>
          </a:blip>
          <a:srcRect/>
          <a:stretch>
            <a:fillRect/>
          </a:stretch>
        </p:blipFill>
        <p:spPr bwMode="auto">
          <a:xfrm>
            <a:off x="5436096" y="1844824"/>
            <a:ext cx="2743200" cy="4869180"/>
          </a:xfrm>
          <a:prstGeom prst="rect">
            <a:avLst/>
          </a:prstGeom>
          <a:ln>
            <a:noFill/>
          </a:ln>
          <a:effectLst>
            <a:glow rad="63500">
              <a:schemeClr val="accent4">
                <a:satMod val="175000"/>
                <a:alpha val="40000"/>
              </a:schemeClr>
            </a:glow>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5" name="文字方塊 4"/>
          <p:cNvSpPr txBox="1"/>
          <p:nvPr/>
        </p:nvSpPr>
        <p:spPr>
          <a:xfrm>
            <a:off x="6072593" y="1323848"/>
            <a:ext cx="1296144" cy="400110"/>
          </a:xfrm>
          <a:prstGeom prst="rect">
            <a:avLst/>
          </a:prstGeom>
          <a:noFill/>
        </p:spPr>
        <p:txBody>
          <a:bodyPr wrap="square" rtlCol="0">
            <a:spAutoFit/>
          </a:bodyPr>
          <a:lstStyle/>
          <a:p>
            <a:pPr algn="ctr"/>
            <a:r>
              <a:rPr lang="zh-TW" altLang="en-US" sz="2000" b="1" dirty="0" smtClean="0">
                <a:solidFill>
                  <a:srgbClr val="0000FF"/>
                </a:solidFill>
                <a:latin typeface="Arial Unicode MS" pitchFamily="34" charset="-120"/>
                <a:ea typeface="華康儷中黑"/>
                <a:cs typeface="Arial Unicode MS" pitchFamily="34" charset="-120"/>
              </a:rPr>
              <a:t>現在 </a:t>
            </a:r>
            <a:r>
              <a:rPr lang="en-US" altLang="zh-HK" b="1" dirty="0" smtClean="0">
                <a:solidFill>
                  <a:srgbClr val="0000FF"/>
                </a:solidFill>
              </a:rPr>
              <a:t>Now</a:t>
            </a:r>
            <a:endParaRPr lang="zh-HK" altLang="en-US" b="1" dirty="0">
              <a:solidFill>
                <a:srgbClr val="0000FF"/>
              </a:solidFill>
            </a:endParaRPr>
          </a:p>
        </p:txBody>
      </p:sp>
      <p:sp>
        <p:nvSpPr>
          <p:cNvPr id="7" name="文字方塊 6"/>
          <p:cNvSpPr txBox="1"/>
          <p:nvPr/>
        </p:nvSpPr>
        <p:spPr>
          <a:xfrm>
            <a:off x="1838394" y="1314831"/>
            <a:ext cx="1766189" cy="400110"/>
          </a:xfrm>
          <a:prstGeom prst="rect">
            <a:avLst/>
          </a:prstGeom>
          <a:noFill/>
        </p:spPr>
        <p:txBody>
          <a:bodyPr wrap="none" rtlCol="0">
            <a:spAutoFit/>
          </a:bodyPr>
          <a:lstStyle/>
          <a:p>
            <a:pPr algn="ctr"/>
            <a:r>
              <a:rPr lang="zh-TW" altLang="en-US" sz="2000" b="1" dirty="0" smtClean="0">
                <a:solidFill>
                  <a:schemeClr val="tx1">
                    <a:lumMod val="50000"/>
                    <a:lumOff val="50000"/>
                  </a:schemeClr>
                </a:solidFill>
                <a:ea typeface="華康儷中黑"/>
              </a:rPr>
              <a:t>以前 </a:t>
            </a:r>
            <a:r>
              <a:rPr lang="en-US" altLang="zh-HK" b="1" dirty="0" smtClean="0">
                <a:solidFill>
                  <a:schemeClr val="tx1">
                    <a:lumMod val="50000"/>
                    <a:lumOff val="50000"/>
                  </a:schemeClr>
                </a:solidFill>
              </a:rPr>
              <a:t>In the Past</a:t>
            </a:r>
            <a:endParaRPr lang="zh-HK" altLang="en-US" b="1" dirty="0">
              <a:solidFill>
                <a:schemeClr val="tx1">
                  <a:lumMod val="50000"/>
                  <a:lumOff val="50000"/>
                </a:schemeClr>
              </a:solidFill>
            </a:endParaRPr>
          </a:p>
        </p:txBody>
      </p:sp>
      <p:pic>
        <p:nvPicPr>
          <p:cNvPr id="3" name="Picture 2"/>
          <p:cNvPicPr>
            <a:picLocks noChangeAspect="1" noChangeArrowheads="1"/>
          </p:cNvPicPr>
          <p:nvPr/>
        </p:nvPicPr>
        <p:blipFill>
          <a:blip r:embed="rId3" cstate="print"/>
          <a:srcRect l="3794" t="5121" r="7991" b="9525"/>
          <a:stretch>
            <a:fillRect/>
          </a:stretch>
        </p:blipFill>
        <p:spPr bwMode="auto">
          <a:xfrm>
            <a:off x="669640" y="1988840"/>
            <a:ext cx="4262400" cy="35290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37963440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3" name="Picture 3" descr="C:\Users\Samsung\Pictures\Amber Ridinger\iphone-5.jpg"/>
          <p:cNvPicPr>
            <a:picLocks noChangeAspect="1" noChangeArrowheads="1"/>
          </p:cNvPicPr>
          <p:nvPr/>
        </p:nvPicPr>
        <p:blipFill>
          <a:blip r:embed="rId2" cstate="print"/>
          <a:srcRect/>
          <a:stretch>
            <a:fillRect/>
          </a:stretch>
        </p:blipFill>
        <p:spPr bwMode="auto">
          <a:xfrm>
            <a:off x="-1" y="0"/>
            <a:ext cx="4723391" cy="50131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itle 3"/>
          <p:cNvSpPr>
            <a:spLocks noGrp="1"/>
          </p:cNvSpPr>
          <p:nvPr>
            <p:ph type="title"/>
          </p:nvPr>
        </p:nvSpPr>
        <p:spPr>
          <a:xfrm>
            <a:off x="301625" y="457200"/>
            <a:ext cx="8686800" cy="841375"/>
          </a:xfrm>
        </p:spPr>
        <p:txBody>
          <a:bodyPr/>
          <a:lstStyle/>
          <a:p>
            <a:pPr>
              <a:defRPr/>
            </a:pPr>
            <a:endParaRPr lang="zh-TW" altLang="en-US" dirty="0"/>
          </a:p>
        </p:txBody>
      </p:sp>
      <p:sp>
        <p:nvSpPr>
          <p:cNvPr id="225284" name="Content Placeholder 5"/>
          <p:cNvSpPr>
            <a:spLocks noGrp="1"/>
          </p:cNvSpPr>
          <p:nvPr>
            <p:ph sz="half" idx="2"/>
          </p:nvPr>
        </p:nvSpPr>
        <p:spPr/>
        <p:txBody>
          <a:bodyPr/>
          <a:lstStyle/>
          <a:p>
            <a:endParaRPr lang="zh-TW" altLang="en-US" smtClean="0"/>
          </a:p>
        </p:txBody>
      </p:sp>
      <p:pic>
        <p:nvPicPr>
          <p:cNvPr id="256005" name="Picture 5" descr="C:\Users\Samsung\Pictures\Amber Ridinger\fb_icon.png"/>
          <p:cNvPicPr>
            <a:picLocks noChangeAspect="1" noChangeArrowheads="1"/>
          </p:cNvPicPr>
          <p:nvPr/>
        </p:nvPicPr>
        <p:blipFill>
          <a:blip r:embed="rId3" cstate="print"/>
          <a:srcRect/>
          <a:stretch>
            <a:fillRect/>
          </a:stretch>
        </p:blipFill>
        <p:spPr bwMode="auto">
          <a:xfrm>
            <a:off x="5220072" y="548680"/>
            <a:ext cx="3252787" cy="32527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56006" name="Picture 6" descr="C:\Users\Samsung\Pictures\Amber Ridinger\20120527135759-36956315.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0"/>
            <a:ext cx="4762500" cy="3571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004" name="Picture 4" descr="C:\Users\Samsung\Pictures\Amber Ridinger\20130123130543621.jpg"/>
          <p:cNvPicPr>
            <a:picLocks noGrp="1" noChangeAspect="1" noChangeArrowheads="1"/>
          </p:cNvPicPr>
          <p:nvPr>
            <p:ph sz="half" idx="1"/>
          </p:nvPr>
        </p:nvPicPr>
        <p:blipFill>
          <a:blip r:embed="rId5" cstate="print">
            <a:extLst>
              <a:ext uri="{28A0092B-C50C-407E-A947-70E740481C1C}">
                <a14:useLocalDpi xmlns:a14="http://schemas.microsoft.com/office/drawing/2010/main" xmlns="" val="0"/>
              </a:ext>
            </a:extLst>
          </a:blip>
          <a:srcRect/>
          <a:stretch>
            <a:fillRect/>
          </a:stretch>
        </p:blipFill>
        <p:spPr>
          <a:xfrm>
            <a:off x="395536" y="2852936"/>
            <a:ext cx="3130550" cy="3860800"/>
          </a:xfrm>
          <a:noFill/>
        </p:spPr>
      </p:pic>
      <p:pic>
        <p:nvPicPr>
          <p:cNvPr id="256007" name="Picture 7" descr="C:\Users\Samsung\Pictures\Amber Ridinger\1343209627-383931097.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7802" y="-1"/>
            <a:ext cx="8856030" cy="68549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文字方塊 1"/>
          <p:cNvSpPr txBox="1"/>
          <p:nvPr/>
        </p:nvSpPr>
        <p:spPr>
          <a:xfrm>
            <a:off x="2411760" y="1749666"/>
            <a:ext cx="1409938" cy="461665"/>
          </a:xfrm>
          <a:prstGeom prst="rect">
            <a:avLst/>
          </a:prstGeom>
          <a:noFill/>
        </p:spPr>
        <p:txBody>
          <a:bodyPr wrap="none" rtlCol="0">
            <a:spAutoFit/>
          </a:bodyPr>
          <a:lstStyle/>
          <a:p>
            <a:r>
              <a:rPr lang="en-US" altLang="zh-HK" sz="2400" b="1" dirty="0" smtClean="0"/>
              <a:t>Here yet?</a:t>
            </a:r>
            <a:endParaRPr lang="zh-HK" altLang="en-US" sz="2400" b="1" dirty="0"/>
          </a:p>
        </p:txBody>
      </p:sp>
      <p:sp>
        <p:nvSpPr>
          <p:cNvPr id="10" name="文字方塊 9"/>
          <p:cNvSpPr txBox="1"/>
          <p:nvPr/>
        </p:nvSpPr>
        <p:spPr>
          <a:xfrm>
            <a:off x="3301837" y="6009713"/>
            <a:ext cx="838115" cy="461665"/>
          </a:xfrm>
          <a:prstGeom prst="rect">
            <a:avLst/>
          </a:prstGeom>
          <a:noFill/>
        </p:spPr>
        <p:txBody>
          <a:bodyPr wrap="none" rtlCol="0">
            <a:spAutoFit/>
          </a:bodyPr>
          <a:lstStyle/>
          <a:p>
            <a:r>
              <a:rPr lang="en-US" altLang="zh-HK" sz="2400" b="1" dirty="0" smtClean="0"/>
              <a:t>Yes!  </a:t>
            </a:r>
            <a:endParaRPr lang="zh-HK" altLang="en-US" sz="2400" b="1" dirty="0"/>
          </a:p>
        </p:txBody>
      </p:sp>
    </p:spTree>
    <p:extLst>
      <p:ext uri="{BB962C8B-B14F-4D97-AF65-F5344CB8AC3E}">
        <p14:creationId xmlns:p14="http://schemas.microsoft.com/office/powerpoint/2010/main" xmlns="" val="22027346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56006"/>
                                        </p:tgtEl>
                                        <p:attrNameLst>
                                          <p:attrName>style.visibility</p:attrName>
                                        </p:attrNameLst>
                                      </p:cBhvr>
                                      <p:to>
                                        <p:strVal val="visible"/>
                                      </p:to>
                                    </p:set>
                                    <p:animEffect transition="in" filter="fade">
                                      <p:cBhvr>
                                        <p:cTn id="7" dur="2000"/>
                                        <p:tgtEl>
                                          <p:spTgt spid="256006"/>
                                        </p:tgtEl>
                                      </p:cBhvr>
                                    </p:animEffect>
                                  </p:childTnLst>
                                </p:cTn>
                              </p:par>
                              <p:par>
                                <p:cTn id="8" presetID="10" presetClass="entr" presetSubtype="0" fill="hold" nodeType="withEffect">
                                  <p:stCondLst>
                                    <p:cond delay="0"/>
                                  </p:stCondLst>
                                  <p:childTnLst>
                                    <p:set>
                                      <p:cBhvr>
                                        <p:cTn id="9" dur="1" fill="hold">
                                          <p:stCondLst>
                                            <p:cond delay="0"/>
                                          </p:stCondLst>
                                        </p:cTn>
                                        <p:tgtEl>
                                          <p:spTgt spid="256004"/>
                                        </p:tgtEl>
                                        <p:attrNameLst>
                                          <p:attrName>style.visibility</p:attrName>
                                        </p:attrNameLst>
                                      </p:cBhvr>
                                      <p:to>
                                        <p:strVal val="visible"/>
                                      </p:to>
                                    </p:set>
                                    <p:animEffect transition="in" filter="fade">
                                      <p:cBhvr>
                                        <p:cTn id="10" dur="2000"/>
                                        <p:tgtEl>
                                          <p:spTgt spid="25600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56007"/>
                                        </p:tgtEl>
                                        <p:attrNameLst>
                                          <p:attrName>style.visibility</p:attrName>
                                        </p:attrNameLst>
                                      </p:cBhvr>
                                      <p:to>
                                        <p:strVal val="visible"/>
                                      </p:to>
                                    </p:set>
                                    <p:animEffect transition="in" filter="fade">
                                      <p:cBhvr>
                                        <p:cTn id="15" dur="500"/>
                                        <p:tgtEl>
                                          <p:spTgt spid="25600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16632"/>
            <a:ext cx="8229600" cy="1143000"/>
          </a:xfrm>
        </p:spPr>
        <p:txBody>
          <a:bodyPr>
            <a:noAutofit/>
          </a:bodyPr>
          <a:lstStyle/>
          <a:p>
            <a:pPr>
              <a:defRPr/>
            </a:pPr>
            <a:r>
              <a:rPr lang="zh-TW" altLang="en-US" sz="3600" dirty="0" smtClean="0">
                <a:solidFill>
                  <a:srgbClr val="FF0000"/>
                </a:solidFill>
                <a:latin typeface="微軟正黑體" pitchFamily="34" charset="-120"/>
                <a:ea typeface="華康儷中黑"/>
              </a:rPr>
              <a:t>趨勢是</a:t>
            </a:r>
            <a:r>
              <a:rPr lang="en-US" altLang="zh-TW" sz="3600" b="1" dirty="0" smtClean="0">
                <a:solidFill>
                  <a:srgbClr val="FF0000"/>
                </a:solidFill>
                <a:latin typeface="微軟正黑體" pitchFamily="34" charset="-120"/>
                <a:ea typeface="華康儷中黑"/>
              </a:rPr>
              <a:t/>
            </a:r>
            <a:br>
              <a:rPr lang="en-US" altLang="zh-TW" sz="3600" b="1" dirty="0" smtClean="0">
                <a:solidFill>
                  <a:srgbClr val="FF0000"/>
                </a:solidFill>
                <a:latin typeface="微軟正黑體" pitchFamily="34" charset="-120"/>
                <a:ea typeface="華康儷中黑"/>
              </a:rPr>
            </a:br>
            <a:r>
              <a:rPr lang="en-US" altLang="zh-TW" sz="2800" b="1" dirty="0" smtClean="0">
                <a:solidFill>
                  <a:srgbClr val="FF0000"/>
                </a:solidFill>
                <a:ea typeface="華康儷中黑"/>
              </a:rPr>
              <a:t>The Trend</a:t>
            </a:r>
            <a:endParaRPr lang="zh-TW" altLang="en-US" sz="2800" dirty="0">
              <a:solidFill>
                <a:srgbClr val="FF0000"/>
              </a:solidFill>
              <a:ea typeface="華康儷中黑"/>
            </a:endParaRPr>
          </a:p>
        </p:txBody>
      </p:sp>
      <p:sp>
        <p:nvSpPr>
          <p:cNvPr id="3" name="Content Placeholder 2"/>
          <p:cNvSpPr>
            <a:spLocks noGrp="1"/>
          </p:cNvSpPr>
          <p:nvPr>
            <p:ph idx="1"/>
          </p:nvPr>
        </p:nvSpPr>
        <p:spPr>
          <a:xfrm>
            <a:off x="323528" y="1052736"/>
            <a:ext cx="8974833" cy="5544616"/>
          </a:xfrm>
        </p:spPr>
        <p:txBody>
          <a:bodyPr>
            <a:normAutofit lnSpcReduction="10000"/>
          </a:bodyPr>
          <a:lstStyle/>
          <a:p>
            <a:pPr>
              <a:defRPr/>
            </a:pPr>
            <a:endParaRPr lang="en-US" altLang="zh-TW" sz="4000" b="1" dirty="0" smtClean="0">
              <a:solidFill>
                <a:srgbClr val="002060"/>
              </a:solidFill>
              <a:latin typeface="微軟正黑體" pitchFamily="34" charset="-120"/>
              <a:ea typeface="華康儷中黑"/>
            </a:endParaRPr>
          </a:p>
          <a:p>
            <a:pPr>
              <a:buFont typeface="Arial" pitchFamily="34" charset="0"/>
              <a:buNone/>
              <a:defRPr/>
            </a:pPr>
            <a:r>
              <a:rPr lang="zh-TW" altLang="en-US" dirty="0" smtClean="0">
                <a:solidFill>
                  <a:srgbClr val="002060"/>
                </a:solidFill>
                <a:latin typeface="微軟正黑體" pitchFamily="34" charset="-120"/>
                <a:ea typeface="華康儷中黑"/>
              </a:rPr>
              <a:t>無論你認同不認同</a:t>
            </a:r>
            <a:endParaRPr lang="en-US" altLang="zh-TW" dirty="0" smtClean="0">
              <a:solidFill>
                <a:srgbClr val="002060"/>
              </a:solidFill>
              <a:latin typeface="微軟正黑體" pitchFamily="34" charset="-120"/>
              <a:ea typeface="華康儷中黑"/>
            </a:endParaRPr>
          </a:p>
          <a:p>
            <a:pPr>
              <a:buFont typeface="Arial" pitchFamily="34" charset="0"/>
              <a:buNone/>
              <a:defRPr/>
            </a:pPr>
            <a:r>
              <a:rPr lang="zh-TW" altLang="en-US" dirty="0" smtClean="0">
                <a:solidFill>
                  <a:srgbClr val="002060"/>
                </a:solidFill>
                <a:latin typeface="微軟正黑體" pitchFamily="34" charset="-120"/>
                <a:ea typeface="華康儷中黑"/>
              </a:rPr>
              <a:t>無論你相信不相信</a:t>
            </a:r>
            <a:endParaRPr lang="en-US" altLang="zh-TW" dirty="0" smtClean="0">
              <a:solidFill>
                <a:srgbClr val="002060"/>
              </a:solidFill>
              <a:latin typeface="微軟正黑體" pitchFamily="34" charset="-120"/>
              <a:ea typeface="華康儷中黑"/>
            </a:endParaRPr>
          </a:p>
          <a:p>
            <a:pPr>
              <a:buFont typeface="Arial" pitchFamily="34" charset="0"/>
              <a:buNone/>
              <a:defRPr/>
            </a:pPr>
            <a:r>
              <a:rPr lang="zh-TW" altLang="en-US" dirty="0" smtClean="0">
                <a:solidFill>
                  <a:srgbClr val="002060"/>
                </a:solidFill>
                <a:latin typeface="微軟正黑體" pitchFamily="34" charset="-120"/>
                <a:ea typeface="華康儷中黑"/>
              </a:rPr>
              <a:t>都是會發生的</a:t>
            </a:r>
            <a:endParaRPr lang="en-US" altLang="zh-TW" dirty="0" smtClean="0">
              <a:solidFill>
                <a:srgbClr val="002060"/>
              </a:solidFill>
              <a:latin typeface="微軟正黑體" pitchFamily="34" charset="-120"/>
              <a:ea typeface="華康儷中黑"/>
            </a:endParaRPr>
          </a:p>
          <a:p>
            <a:pPr>
              <a:buFont typeface="Arial" pitchFamily="34" charset="0"/>
              <a:buNone/>
              <a:defRPr/>
            </a:pPr>
            <a:r>
              <a:rPr lang="zh-TW" altLang="en-US" dirty="0" smtClean="0">
                <a:solidFill>
                  <a:srgbClr val="002060"/>
                </a:solidFill>
                <a:latin typeface="微軟正黑體" pitchFamily="34" charset="-120"/>
                <a:ea typeface="華康儷中黑"/>
              </a:rPr>
              <a:t>重點是你如何看待</a:t>
            </a:r>
            <a:r>
              <a:rPr lang="en-US" altLang="zh-TW" b="1" dirty="0" smtClean="0">
                <a:solidFill>
                  <a:srgbClr val="002060"/>
                </a:solidFill>
                <a:latin typeface="微軟正黑體" pitchFamily="34" charset="-120"/>
                <a:ea typeface="華康儷中黑"/>
              </a:rPr>
              <a:t>……</a:t>
            </a:r>
          </a:p>
          <a:p>
            <a:pPr>
              <a:buNone/>
              <a:defRPr/>
            </a:pPr>
            <a:endParaRPr lang="en-US" altLang="zh-HK" sz="2800" b="1" dirty="0" smtClean="0">
              <a:solidFill>
                <a:srgbClr val="002060"/>
              </a:solidFill>
            </a:endParaRPr>
          </a:p>
          <a:p>
            <a:pPr>
              <a:buNone/>
              <a:defRPr/>
            </a:pPr>
            <a:r>
              <a:rPr lang="en-US" altLang="zh-HK" sz="2800" b="1" dirty="0" smtClean="0">
                <a:solidFill>
                  <a:srgbClr val="002060"/>
                </a:solidFill>
              </a:rPr>
              <a:t>No matter if </a:t>
            </a:r>
            <a:r>
              <a:rPr lang="en-US" altLang="zh-HK" sz="2800" b="1" dirty="0">
                <a:solidFill>
                  <a:srgbClr val="002060"/>
                </a:solidFill>
              </a:rPr>
              <a:t>you agree </a:t>
            </a:r>
            <a:r>
              <a:rPr lang="en-US" altLang="zh-HK" sz="2800" b="1" dirty="0" smtClean="0">
                <a:solidFill>
                  <a:srgbClr val="002060"/>
                </a:solidFill>
              </a:rPr>
              <a:t>or disagree,</a:t>
            </a:r>
          </a:p>
          <a:p>
            <a:pPr>
              <a:buNone/>
              <a:defRPr/>
            </a:pPr>
            <a:r>
              <a:rPr lang="en-US" altLang="zh-HK" sz="2800" b="1" dirty="0" smtClean="0">
                <a:solidFill>
                  <a:srgbClr val="002060"/>
                </a:solidFill>
              </a:rPr>
              <a:t>Or if </a:t>
            </a:r>
            <a:r>
              <a:rPr lang="en-US" altLang="zh-HK" sz="2800" b="1" dirty="0">
                <a:solidFill>
                  <a:srgbClr val="002060"/>
                </a:solidFill>
              </a:rPr>
              <a:t>you believe it or </a:t>
            </a:r>
            <a:r>
              <a:rPr lang="en-US" altLang="zh-HK" sz="2800" b="1" dirty="0" smtClean="0">
                <a:solidFill>
                  <a:srgbClr val="002060"/>
                </a:solidFill>
              </a:rPr>
              <a:t>not,</a:t>
            </a:r>
          </a:p>
          <a:p>
            <a:pPr>
              <a:buNone/>
              <a:defRPr/>
            </a:pPr>
            <a:r>
              <a:rPr lang="en-US" altLang="zh-HK" sz="2800" b="1" dirty="0" smtClean="0">
                <a:solidFill>
                  <a:srgbClr val="002060"/>
                </a:solidFill>
              </a:rPr>
              <a:t>It will happen.</a:t>
            </a:r>
          </a:p>
          <a:p>
            <a:pPr>
              <a:buNone/>
              <a:defRPr/>
            </a:pPr>
            <a:r>
              <a:rPr lang="en-US" altLang="zh-HK" sz="2800" b="1" dirty="0" smtClean="0">
                <a:solidFill>
                  <a:srgbClr val="002060"/>
                </a:solidFill>
              </a:rPr>
              <a:t>The point is how </a:t>
            </a:r>
            <a:r>
              <a:rPr lang="en-US" altLang="zh-HK" sz="2800" b="1" dirty="0">
                <a:solidFill>
                  <a:srgbClr val="002060"/>
                </a:solidFill>
              </a:rPr>
              <a:t>you look </a:t>
            </a:r>
            <a:r>
              <a:rPr lang="en-US" altLang="zh-HK" sz="2800" b="1" dirty="0" smtClean="0">
                <a:solidFill>
                  <a:srgbClr val="002060"/>
                </a:solidFill>
              </a:rPr>
              <a:t>at it…</a:t>
            </a:r>
            <a:endParaRPr lang="zh-TW" altLang="en-US" sz="2800" b="1" dirty="0">
              <a:solidFill>
                <a:srgbClr val="002060"/>
              </a:solidFill>
              <a:ea typeface="華康儷中黑"/>
            </a:endParaRPr>
          </a:p>
        </p:txBody>
      </p:sp>
      <p:pic>
        <p:nvPicPr>
          <p:cNvPr id="422914" name="Picture 2" descr="C:\Users\Samsung\Desktop\holding globe.png"/>
          <p:cNvPicPr>
            <a:picLocks noChangeAspect="1" noChangeArrowheads="1"/>
          </p:cNvPicPr>
          <p:nvPr/>
        </p:nvPicPr>
        <p:blipFill>
          <a:blip r:embed="rId2" cstate="print"/>
          <a:srcRect/>
          <a:stretch>
            <a:fillRect/>
          </a:stretch>
        </p:blipFill>
        <p:spPr bwMode="auto">
          <a:xfrm>
            <a:off x="5153813" y="332656"/>
            <a:ext cx="3995936" cy="36317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36414497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http://whbq.images.worldnow.com/images/22177111_BG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65983" y="908720"/>
            <a:ext cx="6102361" cy="5823775"/>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p:cNvSpPr/>
          <p:nvPr/>
        </p:nvSpPr>
        <p:spPr>
          <a:xfrm>
            <a:off x="1775780" y="44624"/>
            <a:ext cx="5516960" cy="954107"/>
          </a:xfrm>
          <a:prstGeom prst="rect">
            <a:avLst/>
          </a:prstGeom>
        </p:spPr>
        <p:txBody>
          <a:bodyPr wrap="none">
            <a:spAutoFit/>
          </a:bodyPr>
          <a:lstStyle/>
          <a:p>
            <a:pPr algn="ctr">
              <a:buClr>
                <a:srgbClr val="000000"/>
              </a:buClr>
              <a:buSzPct val="100000"/>
              <a:defRPr/>
            </a:pPr>
            <a:r>
              <a:rPr lang="en-US" sz="3200" dirty="0" err="1">
                <a:solidFill>
                  <a:srgbClr val="0000CC"/>
                </a:solidFill>
                <a:latin typeface="華康儷中黑" pitchFamily="49" charset="-120"/>
                <a:ea typeface="華康儷中黑" pitchFamily="49" charset="-120"/>
              </a:rPr>
              <a:t>網際網</a:t>
            </a:r>
            <a:r>
              <a:rPr lang="zh-TW" altLang="en-US" sz="3200" dirty="0">
                <a:solidFill>
                  <a:srgbClr val="0000CC"/>
                </a:solidFill>
                <a:latin typeface="華康儷中黑" pitchFamily="49" charset="-120"/>
                <a:ea typeface="華康儷中黑" pitchFamily="49" charset="-120"/>
              </a:rPr>
              <a:t>絡</a:t>
            </a:r>
            <a:r>
              <a:rPr lang="en-US" sz="3200" dirty="0" err="1" smtClean="0">
                <a:solidFill>
                  <a:srgbClr val="0000CC"/>
                </a:solidFill>
                <a:latin typeface="華康儷中黑" pitchFamily="49" charset="-120"/>
                <a:ea typeface="華康儷中黑" pitchFamily="49" charset="-120"/>
              </a:rPr>
              <a:t>市場持續強勁增長</a:t>
            </a:r>
            <a:endParaRPr lang="en-US" sz="3200" dirty="0" smtClean="0">
              <a:solidFill>
                <a:srgbClr val="0000CC"/>
              </a:solidFill>
              <a:latin typeface="華康儷中黑" pitchFamily="49" charset="-120"/>
              <a:ea typeface="華康儷中黑" pitchFamily="49" charset="-120"/>
            </a:endParaRPr>
          </a:p>
          <a:p>
            <a:pPr algn="ctr">
              <a:buClr>
                <a:srgbClr val="000000"/>
              </a:buClr>
              <a:buSzPct val="100000"/>
              <a:defRPr/>
            </a:pPr>
            <a:r>
              <a:rPr lang="en-US" sz="2400" b="1" dirty="0" smtClean="0">
                <a:solidFill>
                  <a:srgbClr val="0000CC"/>
                </a:solidFill>
                <a:latin typeface="Calibri" pitchFamily="34" charset="0"/>
                <a:ea typeface="華康儷中黑" pitchFamily="49" charset="-120"/>
              </a:rPr>
              <a:t>Online Sales Grow Constantly and Rapidly</a:t>
            </a:r>
            <a:endParaRPr lang="en-US" sz="2400" b="1" dirty="0">
              <a:solidFill>
                <a:srgbClr val="0000CC"/>
              </a:solidFill>
              <a:latin typeface="Calibri" pitchFamily="34" charset="0"/>
              <a:ea typeface="華康儷中黑" pitchFamily="49" charset="-120"/>
            </a:endParaRPr>
          </a:p>
        </p:txBody>
      </p:sp>
    </p:spTree>
    <p:extLst>
      <p:ext uri="{BB962C8B-B14F-4D97-AF65-F5344CB8AC3E}">
        <p14:creationId xmlns:p14="http://schemas.microsoft.com/office/powerpoint/2010/main" xmlns="" val="417350130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7.8"/>
</p:tagLst>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olumns">
  <a:themeElements>
    <a:clrScheme name="Custom 1">
      <a:dk1>
        <a:srgbClr val="FFFFFF"/>
      </a:dk1>
      <a:lt1>
        <a:srgbClr val="FFFFFF"/>
      </a:lt1>
      <a:dk2>
        <a:srgbClr val="FFFFFF"/>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Arial" charset="0"/>
            <a:ea typeface="ＭＳ Ｐゴシック"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smtClean="0">
            <a:ln>
              <a:noFill/>
            </a:ln>
            <a:solidFill>
              <a:schemeClr val="tx1"/>
            </a:solidFill>
            <a:effectLst/>
            <a:latin typeface="Arial" charset="0"/>
            <a:ea typeface="ＭＳ Ｐゴシック" pitchFamily="-80" charset="-128"/>
          </a:defRPr>
        </a:defPPr>
      </a:lstStyle>
    </a:lnDef>
  </a:objectDefaults>
  <a:extraClrSchemeLst>
    <a:extraClrScheme>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olumns 2">
        <a:dk1>
          <a:srgbClr val="003366"/>
        </a:dk1>
        <a:lt1>
          <a:srgbClr val="FFFFFF"/>
        </a:lt1>
        <a:dk2>
          <a:srgbClr val="5E6DA4"/>
        </a:dk2>
        <a:lt2>
          <a:srgbClr val="FFFFFF"/>
        </a:lt2>
        <a:accent1>
          <a:srgbClr val="9966FF"/>
        </a:accent1>
        <a:accent2>
          <a:srgbClr val="00CC66"/>
        </a:accent2>
        <a:accent3>
          <a:srgbClr val="B6BACF"/>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olumns 3">
        <a:dk1>
          <a:srgbClr val="000000"/>
        </a:dk1>
        <a:lt1>
          <a:srgbClr val="FFFFFF"/>
        </a:lt1>
        <a:dk2>
          <a:srgbClr val="5E6DA4"/>
        </a:dk2>
        <a:lt2>
          <a:srgbClr val="FFFFFF"/>
        </a:lt2>
        <a:accent1>
          <a:srgbClr val="FF6600"/>
        </a:accent1>
        <a:accent2>
          <a:srgbClr val="FFCC00"/>
        </a:accent2>
        <a:accent3>
          <a:srgbClr val="B6BACF"/>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1962</TotalTime>
  <Words>1496</Words>
  <Application>Microsoft Office PowerPoint</Application>
  <PresentationFormat>On-screen Show (4:3)</PresentationFormat>
  <Paragraphs>214</Paragraphs>
  <Slides>43</Slides>
  <Notes>2</Notes>
  <HiddenSlides>0</HiddenSlides>
  <MMClips>0</MMClips>
  <ScaleCrop>false</ScaleCrop>
  <HeadingPairs>
    <vt:vector size="4" baseType="variant">
      <vt:variant>
        <vt:lpstr>Theme</vt:lpstr>
      </vt:variant>
      <vt:variant>
        <vt:i4>5</vt:i4>
      </vt:variant>
      <vt:variant>
        <vt:lpstr>Slide Titles</vt:lpstr>
      </vt:variant>
      <vt:variant>
        <vt:i4>43</vt:i4>
      </vt:variant>
    </vt:vector>
  </HeadingPairs>
  <TitlesOfParts>
    <vt:vector size="48" baseType="lpstr">
      <vt:lpstr>Office 佈景主題</vt:lpstr>
      <vt:lpstr>Office Theme</vt:lpstr>
      <vt:lpstr>1_Columns</vt:lpstr>
      <vt:lpstr>6_Office Theme</vt:lpstr>
      <vt:lpstr>3_Office Theme</vt:lpstr>
      <vt:lpstr>Slide 1</vt:lpstr>
      <vt:lpstr>Slide 2</vt:lpstr>
      <vt:lpstr>美安4大基石 MA 4 Cornerstones </vt:lpstr>
      <vt:lpstr>Slide 4</vt:lpstr>
      <vt:lpstr>Slide 5</vt:lpstr>
      <vt:lpstr>看新聞    Reading News</vt:lpstr>
      <vt:lpstr>Slide 7</vt:lpstr>
      <vt:lpstr>趨勢是 The Trend</vt:lpstr>
      <vt:lpstr>Slide 9</vt:lpstr>
      <vt:lpstr>Slide 10</vt:lpstr>
      <vt:lpstr>Slide 11</vt:lpstr>
      <vt:lpstr>Slide 12</vt:lpstr>
      <vt:lpstr>社會情況 – 年青人 Social Situation – Young People</vt:lpstr>
      <vt:lpstr>Slide 14</vt:lpstr>
      <vt:lpstr>社會情況 – 年青人 Social Situation – Young People</vt:lpstr>
      <vt:lpstr>社會情況 – 在職人士 Social Situation – Working People</vt:lpstr>
      <vt:lpstr>中產思移民、不做樓奴咁簡單？ Middle Class Emigrating for Multiple Reasons </vt:lpstr>
      <vt:lpstr>Slide 18</vt:lpstr>
      <vt:lpstr>社會情況 – 退休人士 Social Situation – Retired</vt:lpstr>
      <vt:lpstr>Slide 20</vt:lpstr>
      <vt:lpstr>Slide 21</vt:lpstr>
      <vt:lpstr>社會情況 – 退休人士 Social Situation – Retired</vt:lpstr>
      <vt:lpstr>社會情況 – 做生意人士 Social Situation – Business Owners</vt:lpstr>
      <vt:lpstr>Slide 24</vt:lpstr>
      <vt:lpstr>社會情況 – 做生意人士 Social Situation – Business Owners</vt:lpstr>
      <vt:lpstr>Slide 26</vt:lpstr>
      <vt:lpstr>美安公司的宗旨，在於提供一個證實可行的系統，讓有心創業的人士皆有機會創造永續收入，並為全球的消費者提供更好的購物模式。透過革新的科技與眾人的力量，我們正在開創未來的新經濟。  Market America’s mission is to provide a proven system for entrepreneurs to create an ongoing income, while providing consumers worldwide with a better way to shop. Through revolutionary technology and the power of people, we are creating the economy of the future.</vt:lpstr>
      <vt:lpstr>成功可以有不同面孔、不同背景、不同個性 People with different faces, different backgrounds and different personalities can succeed </vt:lpstr>
      <vt:lpstr>Slide 29</vt:lpstr>
      <vt:lpstr>夢想 Dream</vt:lpstr>
      <vt:lpstr>Slide 31</vt:lpstr>
      <vt:lpstr>Slide 32</vt:lpstr>
      <vt:lpstr>Slide 33</vt:lpstr>
      <vt:lpstr>過去的我 The Old Me</vt:lpstr>
      <vt:lpstr>改變 CHANGE</vt:lpstr>
      <vt:lpstr>你喜歡你現在的生活嗎 ? Do you like your current life?</vt:lpstr>
      <vt:lpstr>Slide 37</vt:lpstr>
      <vt:lpstr>經營美安 TIPS TIPS on Running MA Business </vt:lpstr>
      <vt:lpstr>行動  Action</vt:lpstr>
      <vt:lpstr>Slide 40</vt:lpstr>
      <vt:lpstr>Slide 41</vt:lpstr>
      <vt:lpstr>盲點 Blind Spots</vt:lpstr>
      <vt:lpstr>Slide 43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User</dc:creator>
  <cp:lastModifiedBy>ivant</cp:lastModifiedBy>
  <cp:revision>183</cp:revision>
  <dcterms:created xsi:type="dcterms:W3CDTF">2013-10-15T03:54:34Z</dcterms:created>
  <dcterms:modified xsi:type="dcterms:W3CDTF">2013-11-05T01:10:23Z</dcterms:modified>
</cp:coreProperties>
</file>